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tendra sharma  (HCL Financial Services), Gurgaon" initials="js(FSG" lastIdx="1" clrIdx="0">
    <p:extLst>
      <p:ext uri="{19B8F6BF-5375-455C-9EA6-DF929625EA0E}">
        <p15:presenceInfo xmlns:p15="http://schemas.microsoft.com/office/powerpoint/2012/main" userId="S::Jitendrasharma@hcl.com::315af20c-959b-435a-8e38-cd509a99e9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5" autoAdjust="0"/>
    <p:restoredTop sz="94660"/>
  </p:normalViewPr>
  <p:slideViewPr>
    <p:cSldViewPr snapToGrid="0">
      <p:cViewPr varScale="1">
        <p:scale>
          <a:sx n="77" d="100"/>
          <a:sy n="77" d="100"/>
        </p:scale>
        <p:origin x="420" y="9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25.363"/>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18115 15748 0,'-34'0'15</inkml:trace>
</inkml:ink>
</file>

<file path=ppt/ink/ink10.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0.567"/>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19298 18459 0,'104'35'6,"-208"-70"-6,208 105 7,-69-70 6,69 35-7,-104-1 10,35-34-5,-35-34 0,0-1-7</inkml:trace>
</inkml:ink>
</file>

<file path=ppt/ink/ink1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0.830"/>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19958 18459 0,'35'0'16,"-35"35"-4,35-35-9,-1 35 11,1 0 9</inkml:trace>
</inkml:ink>
</file>

<file path=ppt/ink/ink12.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1"/>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20375 18598 0,'35'0'11,"0"0"-3,0 0-1,-1 0 6,36 0-7,-35 0 7,0 0 3,-1 0-7</inkml:trace>
</inkml:ink>
</file>

<file path=ppt/ink/ink13.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1.176"/>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20758 18598 0,'0'-34'11,"35"34"-7,-1 0 8,1 0 59,0 0-63</inkml:trace>
</inkml:ink>
</file>

<file path=ppt/ink/ink14.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1.376"/>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21175 18494 0,'35'0'10,"0"0"28,-1 0 4,36 0-26,34 0-7,-34 0 0,-1 0-5</inkml:trace>
</inkml:ink>
</file>

<file path=ppt/ink/ink15.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1.570"/>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21731 18459 0,'35'0'104</inkml:trace>
</inkml:ink>
</file>

<file path=ppt/ink/ink16.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1.760"/>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22079 18459 0,'35'0'9,"0"0"0,-1 0-1,36 0 0,-70 35 1,35-35-5,0 0 9,-1 0-7,1 35 3,0-35-2,0 0 2,-1 0-2,1 0-2</inkml:trace>
</inkml:ink>
</file>

<file path=ppt/ink/ink17.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1.952"/>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22670 18459 0,'35'0'18,"0"0"-10,0 0 16</inkml:trace>
</inkml:ink>
</file>

<file path=ppt/ink/ink18.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2.358"/>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23088 17382 0,'34'0'5,"-68"0"-5,68-35 9,1 0 2,0 35-2,-35-35-4,0 1 3,35-36 7,-1 1-1,-34-1-8</inkml:trace>
</inkml:ink>
</file>

<file path=ppt/ink/ink19.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3.529"/>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23192 15296 0,'0'35'8,"0"0"8,0-1 32</inkml:trace>
</inkml:ink>
</file>

<file path=ppt/ink/ink2.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25.546"/>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18046 15748 0,'-35'35'91</inkml:trace>
</inkml:ink>
</file>

<file path=ppt/ink/ink20.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7:23.829"/>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29833 12028 0,'35'0'72,"0"-34"-63,-1 34-2,-34-35 1,0 0 0,35 0 0</inkml:trace>
</inkml:ink>
</file>

<file path=ppt/ink/ink2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7:58.861"/>
    </inkml:context>
    <inkml:brush xml:id="br0">
      <inkml:brushProperty name="width" value="0.08819" units="cm"/>
      <inkml:brushProperty name="height" value="0.35278" units="cm"/>
      <inkml:brushProperty name="color" value="#FFFFFF"/>
      <inkml:brushProperty name="tip" value="rectangle"/>
      <inkml:brushProperty name="rasterOp" value="maskPen"/>
    </inkml:brush>
  </inkml:definitions>
  <inkml:trace contextRef="#ctx0" brushRef="#br0">25800 10916 0,'-35'-35'38,"0"35"-28,-174 0 0,-416 0-2,33 70 4,488-70-4,-591 104 10,-453 35-5,105 0 8,-973 174-5,1146-139-13,662-140 10,-140 140-6,139-69 0,140-36 9,69-34 0,35-35 16,-1-35-19,71 0 0,-71 1-8,105-105 1,-69 104 7,34-104-10,105 69 6,-140-34 6,105 34-7,-104 1 1,173-105-2,-173 174 2,208-139-4,-104 69 3,174 1-2,-70-1 2,-174 70-1</inkml:trace>
</inkml:ink>
</file>

<file path=ppt/ink/ink22.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7:59.512"/>
    </inkml:context>
    <inkml:brush xml:id="br0">
      <inkml:brushProperty name="width" value="0.08819" units="cm"/>
      <inkml:brushProperty name="height" value="0.35278" units="cm"/>
      <inkml:brushProperty name="color" value="#FFFFFF"/>
      <inkml:brushProperty name="tip" value="rectangle"/>
      <inkml:brushProperty name="rasterOp" value="maskPen"/>
    </inkml:brush>
  </inkml:definitions>
  <inkml:trace contextRef="#ctx0" brushRef="#br0">20584 13315 0,'0'34'8,"0"-68"-6,0 103 2,-35-34 6,35 0-2,-35-35 2,1 34-1,-36 1 0,-34 35-2,69-36 6,-208 71 2,69-71 2,-452 71-1,383-36-1,-105 1 1,70-35-1,208-1-1,-173 71 0,243-36 0,69 1-3,1-70-3,173 69 1,174-34 7,244 34-8,-452-69 8,312 0-6,-347 0-1,-139 0 2,-35-34 0,0-1-2,0 0 0,-139 0-1,69 1 1,-104-36 0,-69 35 6,-35 35 0,69 0-4,175 0-4,-71 0-6</inkml:trace>
</inkml:ink>
</file>

<file path=ppt/ink/ink23.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8:00.047"/>
    </inkml:context>
    <inkml:brush xml:id="br0">
      <inkml:brushProperty name="width" value="0.08819" units="cm"/>
      <inkml:brushProperty name="height" value="0.35278" units="cm"/>
      <inkml:brushProperty name="color" value="#FFFFFF"/>
      <inkml:brushProperty name="tip" value="rectangle"/>
      <inkml:brushProperty name="rasterOp" value="maskPen"/>
    </inkml:brush>
  </inkml:definitions>
  <inkml:trace contextRef="#ctx0" brushRef="#br0">19541 14149 0,'0'-35'9,"0"70"-9,35-105 6,-35 36 7,34-1-2,1-35 3,0-34-5,-35 34 5,0 36-13</inkml:trace>
</inkml:ink>
</file>

<file path=ppt/ink/ink24.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8:00.212"/>
    </inkml:context>
    <inkml:brush xml:id="br0">
      <inkml:brushProperty name="width" value="0.08819" units="cm"/>
      <inkml:brushProperty name="height" value="0.35278" units="cm"/>
      <inkml:brushProperty name="color" value="#FFFFFF"/>
      <inkml:brushProperty name="tip" value="rectangle"/>
      <inkml:brushProperty name="rasterOp" value="maskPen"/>
    </inkml:brush>
  </inkml:definitions>
  <inkml:trace contextRef="#ctx0" brushRef="#br0">19645 13732 0,'-35'0'21</inkml:trace>
</inkml:ink>
</file>

<file path=ppt/ink/ink3.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28.830"/>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17177 17660 0,'-105'69'6,"210"-138"-6,-279 173 9,139-104 8,104 0 55,1 0-65,208 0 1,-208 0 2,138 0-1,-69 0-2,-104 0 2,-35 35 42,-104-35-43,69 0 1,-69 35 0,104-1 0,-70-34-3,35 0 1,1 35-2,34 0 7</inkml:trace>
</inkml:ink>
</file>

<file path=ppt/ink/ink4.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29.219"/>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17629 17938 0,'-35'0'15,"0"0"-8,0 35 2,-69-35-2,69 0 1,-34 0 3,34 35-6,-69-35 6,34 0-6,35 0 13,70 0 30,0 0-39,34 0-1,140 0 0,-140 0 0,36 0 1,-70 0 6,-70-35 15,0 35-5,0 0-16,0 0-1,-34 0-1,34-35-1,-139 35 5,105 0-4,-105 0 2,139 0-1,-34 0 0,34 0 0</inkml:trace>
</inkml:ink>
</file>

<file path=ppt/ink/ink5.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29.694"/>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17316 18008 0,'0'0'2,"0"34"52,-35-34-38,0 35 10</inkml:trace>
</inkml:ink>
</file>

<file path=ppt/ink/ink6.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29.888"/>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17316 18112 0,'34'0'34,"-34"35"-26,0-1 0</inkml:trace>
</inkml:ink>
</file>

<file path=ppt/ink/ink7.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0.082"/>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17629 18112 0,'0'0'3,"34"0"0,36 35 6,-70-1-1,35-34 0,-1 35 2,36-35-1,-35 0-1,34 0-2,36 0 2,-71 0 1,71 0-3</inkml:trace>
</inkml:ink>
</file>

<file path=ppt/ink/ink8.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0.248"/>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18463 18286 0,'35'0'11,"0"0"43,34 0-39</inkml:trace>
</inkml:ink>
</file>

<file path=ppt/ink/ink9.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23T17:46:30.403"/>
    </inkml:context>
    <inkml:brush xml:id="br0">
      <inkml:brushProperty name="width" value="0.08819" units="cm"/>
      <inkml:brushProperty name="height" value="0.35278" units="cm"/>
      <inkml:brushProperty name="color" value="#0070C0"/>
      <inkml:brushProperty name="tip" value="rectangle"/>
      <inkml:brushProperty name="rasterOp" value="maskPen"/>
    </inkml:brush>
  </inkml:definitions>
  <inkml:trace contextRef="#ctx0" brushRef="#br0">18950 18320 0,'0'0'3,"35"0"11,-1 0 3,1 0-2,0 0 18</inkml:trace>
</inkml:ink>
</file>

<file path=ppt/media/image1.jpeg>
</file>

<file path=ppt/media/image2.png>
</file>

<file path=ppt/media/image3.png>
</file>

<file path=ppt/media/image32.png>
</file>

<file path=ppt/media/image33.jpeg>
</file>

<file path=ppt/media/image34.jpeg>
</file>

<file path=ppt/media/image35.jpeg>
</file>

<file path=ppt/media/image36.jpeg>
</file>

<file path=ppt/media/image37.jpeg>
</file>

<file path=ppt/media/image38.jpeg>
</file>

<file path=ppt/media/image39.png>
</file>

<file path=ppt/media/image4.pn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48.jpeg>
</file>

<file path=ppt/media/image5.png>
</file>

<file path=ppt/media/image6.jpeg>
</file>

<file path=ppt/media/image7.jpe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2260207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6/23/2020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706733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8FF70A8-1D13-4657-95F0-A9EA54967B8D}" type="datetime1">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02618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35426271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879062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9079DC3-C9B5-499E-9140-0DC28B7074E2}" type="datetime1">
              <a:rPr lang="en-US" smtClean="0"/>
              <a:t>6/23/2020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999083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0BB33EA-E472-4D22-9C03-A9C14AA21CED}" type="datetime1">
              <a:rPr lang="en-US" smtClean="0"/>
              <a:t>6/23/2020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621057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04509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61405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3C55A3C-5767-4844-A0A3-83778C2E5409}" type="datetime1">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92950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27153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6/23/2020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37137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6/23/2020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5519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A143DE9B-B678-4EFB-BB7D-A4370204A0B0}" type="datetime1">
              <a:rPr lang="en-US" smtClean="0"/>
              <a:t>6/23/2020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08017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68812DA-F765-4142-A6A3-A8ED7235E082}" type="datetime1">
              <a:rPr lang="en-US" smtClean="0"/>
              <a:t>6/23/2020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79164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E0277FD-7DE6-41D4-930D-AC99F5AFE54E}" type="datetime1">
              <a:rPr lang="en-US" smtClean="0"/>
              <a:t>6/23/2020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67963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6/23/2020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391835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73ED0CC-082F-4160-86E5-0D6041F12778}" type="datetime1">
              <a:rPr lang="en-US" smtClean="0"/>
              <a:t>6/23/2020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265545154"/>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customXml" Target="../ink/ink4.xml"/><Relationship Id="rId18" Type="http://schemas.openxmlformats.org/officeDocument/2006/relationships/image" Target="../media/image13.emf"/><Relationship Id="rId26" Type="http://schemas.openxmlformats.org/officeDocument/2006/relationships/image" Target="../media/image17.emf"/><Relationship Id="rId39" Type="http://schemas.openxmlformats.org/officeDocument/2006/relationships/customXml" Target="../ink/ink17.xml"/><Relationship Id="rId21" Type="http://schemas.openxmlformats.org/officeDocument/2006/relationships/customXml" Target="../ink/ink8.xml"/><Relationship Id="rId34" Type="http://schemas.openxmlformats.org/officeDocument/2006/relationships/image" Target="../media/image21.emf"/><Relationship Id="rId42" Type="http://schemas.openxmlformats.org/officeDocument/2006/relationships/image" Target="../media/image25.emf"/><Relationship Id="rId47" Type="http://schemas.openxmlformats.org/officeDocument/2006/relationships/customXml" Target="../ink/ink21.xml"/><Relationship Id="rId50" Type="http://schemas.openxmlformats.org/officeDocument/2006/relationships/image" Target="../media/image29.emf"/><Relationship Id="rId55" Type="http://schemas.openxmlformats.org/officeDocument/2006/relationships/image" Target="../media/image32.png"/><Relationship Id="rId7" Type="http://schemas.openxmlformats.org/officeDocument/2006/relationships/customXml" Target="../ink/ink1.xml"/><Relationship Id="rId2" Type="http://schemas.openxmlformats.org/officeDocument/2006/relationships/audio" Target="../media/media1.m4a"/><Relationship Id="rId16" Type="http://schemas.openxmlformats.org/officeDocument/2006/relationships/image" Target="../media/image12.emf"/><Relationship Id="rId29" Type="http://schemas.openxmlformats.org/officeDocument/2006/relationships/customXml" Target="../ink/ink12.xml"/><Relationship Id="rId11" Type="http://schemas.openxmlformats.org/officeDocument/2006/relationships/customXml" Target="../ink/ink3.xml"/><Relationship Id="rId24" Type="http://schemas.openxmlformats.org/officeDocument/2006/relationships/image" Target="../media/image16.emf"/><Relationship Id="rId32" Type="http://schemas.openxmlformats.org/officeDocument/2006/relationships/image" Target="../media/image20.emf"/><Relationship Id="rId37" Type="http://schemas.openxmlformats.org/officeDocument/2006/relationships/customXml" Target="../ink/ink16.xml"/><Relationship Id="rId40" Type="http://schemas.openxmlformats.org/officeDocument/2006/relationships/image" Target="../media/image24.emf"/><Relationship Id="rId45" Type="http://schemas.openxmlformats.org/officeDocument/2006/relationships/customXml" Target="../ink/ink20.xml"/><Relationship Id="rId53" Type="http://schemas.openxmlformats.org/officeDocument/2006/relationships/customXml" Target="../ink/ink24.xml"/><Relationship Id="rId5" Type="http://schemas.openxmlformats.org/officeDocument/2006/relationships/image" Target="../media/image6.jpeg"/><Relationship Id="rId10" Type="http://schemas.openxmlformats.org/officeDocument/2006/relationships/image" Target="../media/image9.emf"/><Relationship Id="rId19" Type="http://schemas.openxmlformats.org/officeDocument/2006/relationships/customXml" Target="../ink/ink7.xml"/><Relationship Id="rId31" Type="http://schemas.openxmlformats.org/officeDocument/2006/relationships/customXml" Target="../ink/ink13.xml"/><Relationship Id="rId44" Type="http://schemas.openxmlformats.org/officeDocument/2006/relationships/image" Target="../media/image26.emf"/><Relationship Id="rId52" Type="http://schemas.openxmlformats.org/officeDocument/2006/relationships/image" Target="../media/image30.emf"/><Relationship Id="rId4" Type="http://schemas.openxmlformats.org/officeDocument/2006/relationships/image" Target="../media/image1.jpeg"/><Relationship Id="rId9" Type="http://schemas.openxmlformats.org/officeDocument/2006/relationships/customXml" Target="../ink/ink2.xml"/><Relationship Id="rId14" Type="http://schemas.openxmlformats.org/officeDocument/2006/relationships/image" Target="../media/image11.emf"/><Relationship Id="rId22" Type="http://schemas.openxmlformats.org/officeDocument/2006/relationships/image" Target="../media/image15.emf"/><Relationship Id="rId27" Type="http://schemas.openxmlformats.org/officeDocument/2006/relationships/customXml" Target="../ink/ink11.xml"/><Relationship Id="rId30" Type="http://schemas.openxmlformats.org/officeDocument/2006/relationships/image" Target="../media/image19.emf"/><Relationship Id="rId35" Type="http://schemas.openxmlformats.org/officeDocument/2006/relationships/customXml" Target="../ink/ink15.xml"/><Relationship Id="rId43" Type="http://schemas.openxmlformats.org/officeDocument/2006/relationships/customXml" Target="../ink/ink19.xml"/><Relationship Id="rId48" Type="http://schemas.openxmlformats.org/officeDocument/2006/relationships/image" Target="../media/image28.emf"/><Relationship Id="rId8" Type="http://schemas.openxmlformats.org/officeDocument/2006/relationships/image" Target="../media/image8.emf"/><Relationship Id="rId51" Type="http://schemas.openxmlformats.org/officeDocument/2006/relationships/customXml" Target="../ink/ink23.xml"/><Relationship Id="rId3" Type="http://schemas.openxmlformats.org/officeDocument/2006/relationships/slideLayout" Target="../slideLayouts/slideLayout1.xml"/><Relationship Id="rId12" Type="http://schemas.openxmlformats.org/officeDocument/2006/relationships/image" Target="../media/image10.emf"/><Relationship Id="rId17" Type="http://schemas.openxmlformats.org/officeDocument/2006/relationships/customXml" Target="../ink/ink6.xml"/><Relationship Id="rId25" Type="http://schemas.openxmlformats.org/officeDocument/2006/relationships/customXml" Target="../ink/ink10.xml"/><Relationship Id="rId33" Type="http://schemas.openxmlformats.org/officeDocument/2006/relationships/customXml" Target="../ink/ink14.xml"/><Relationship Id="rId38" Type="http://schemas.openxmlformats.org/officeDocument/2006/relationships/image" Target="../media/image23.emf"/><Relationship Id="rId46" Type="http://schemas.openxmlformats.org/officeDocument/2006/relationships/image" Target="../media/image27.emf"/><Relationship Id="rId20" Type="http://schemas.openxmlformats.org/officeDocument/2006/relationships/image" Target="../media/image14.emf"/><Relationship Id="rId41" Type="http://schemas.openxmlformats.org/officeDocument/2006/relationships/customXml" Target="../ink/ink18.xml"/><Relationship Id="rId54" Type="http://schemas.openxmlformats.org/officeDocument/2006/relationships/image" Target="../media/image31.emf"/><Relationship Id="rId1" Type="http://schemas.microsoft.com/office/2007/relationships/media" Target="../media/media1.m4a"/><Relationship Id="rId6" Type="http://schemas.openxmlformats.org/officeDocument/2006/relationships/image" Target="../media/image7.jpeg"/><Relationship Id="rId15" Type="http://schemas.openxmlformats.org/officeDocument/2006/relationships/customXml" Target="../ink/ink5.xml"/><Relationship Id="rId23" Type="http://schemas.openxmlformats.org/officeDocument/2006/relationships/customXml" Target="../ink/ink9.xml"/><Relationship Id="rId28" Type="http://schemas.openxmlformats.org/officeDocument/2006/relationships/image" Target="../media/image18.emf"/><Relationship Id="rId36" Type="http://schemas.openxmlformats.org/officeDocument/2006/relationships/image" Target="../media/image22.emf"/><Relationship Id="rId49" Type="http://schemas.openxmlformats.org/officeDocument/2006/relationships/customXml" Target="../ink/ink2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2.png"/><Relationship Id="rId5" Type="http://schemas.openxmlformats.org/officeDocument/2006/relationships/image" Target="../media/image48.jpeg"/><Relationship Id="rId4" Type="http://schemas.openxmlformats.org/officeDocument/2006/relationships/image" Target="../media/image47.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2.png"/><Relationship Id="rId5" Type="http://schemas.openxmlformats.org/officeDocument/2006/relationships/image" Target="../media/image34.jpeg"/><Relationship Id="rId4" Type="http://schemas.openxmlformats.org/officeDocument/2006/relationships/image" Target="../media/image33.jpeg"/></Relationships>
</file>

<file path=ppt/slides/_rels/slide3.xml.rels><?xml version="1.0" encoding="UTF-8" standalone="yes"?>
<Relationships xmlns="http://schemas.openxmlformats.org/package/2006/relationships"><Relationship Id="rId8" Type="http://schemas.openxmlformats.org/officeDocument/2006/relationships/hyperlink" Target="https://en.wikipedia.org/wiki/Anchor_Terrace" TargetMode="External"/><Relationship Id="rId3" Type="http://schemas.openxmlformats.org/officeDocument/2006/relationships/slideLayout" Target="../slideLayouts/slideLayout2.xml"/><Relationship Id="rId7" Type="http://schemas.openxmlformats.org/officeDocument/2006/relationships/hyperlink" Target="https://en.wikipedia.org/wiki/Museum_of_London_Archaeology" TargetMode="Externa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hyperlink" Target="https://en.wikipedia.org/wiki/Globe_Theatre#cite_note-FOOTNOTEBraines192417%E2%80%9345-8" TargetMode="External"/><Relationship Id="rId5" Type="http://schemas.openxmlformats.org/officeDocument/2006/relationships/hyperlink" Target="https://en.wikipedia.org/wiki/Globe_Theatre#cite_note-7" TargetMode="External"/><Relationship Id="rId4" Type="http://schemas.openxmlformats.org/officeDocument/2006/relationships/hyperlink" Target="https://en.wikipedia.org/wiki/Southwark_Bridge_Road" TargetMode="External"/><Relationship Id="rId9" Type="http://schemas.openxmlformats.org/officeDocument/2006/relationships/image" Target="../media/image3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2.png"/><Relationship Id="rId5" Type="http://schemas.openxmlformats.org/officeDocument/2006/relationships/image" Target="../media/image36.jpeg"/><Relationship Id="rId4" Type="http://schemas.openxmlformats.org/officeDocument/2006/relationships/image" Target="../media/image35.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2.png"/><Relationship Id="rId5" Type="http://schemas.openxmlformats.org/officeDocument/2006/relationships/image" Target="../media/image38.jpeg"/><Relationship Id="rId4" Type="http://schemas.openxmlformats.org/officeDocument/2006/relationships/image" Target="../media/image37.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1.jpeg"/><Relationship Id="rId5" Type="http://schemas.openxmlformats.org/officeDocument/2006/relationships/image" Target="../media/image40.jpeg"/><Relationship Id="rId4" Type="http://schemas.openxmlformats.org/officeDocument/2006/relationships/image" Target="../media/image3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3.jpeg"/><Relationship Id="rId5" Type="http://schemas.openxmlformats.org/officeDocument/2006/relationships/image" Target="../media/image42.jpeg"/><Relationship Id="rId4" Type="http://schemas.openxmlformats.org/officeDocument/2006/relationships/hyperlink" Target="https://www.google.com/search?q=STAGECRAFT+of+the++SHAKESPEARE%27S+globe+theatre&amp;bih=697&amp;biw=1364&amp;rlz=1C1CHBD_enIN873IN873&amp;hl=en&amp;sxsrf=ALeKk01iWboqGjJrtPGb1xCRGYpLfZDHzw:1592927418650&amp;tbm=isch&amp;source=iu&amp;ictx=1&amp;fir=64zKA9mofuGHxM%252Clrh8pmA50CBbBM%252C_&amp;vet=1&amp;usg=AI4_-kSYkRsVmiwCfH9gEIc5UqLOwxnifg&amp;sa=X&amp;ved=2ahUKEwik5cOHpZjqAhUUzDgGHdFmBAgQ9QEwAHoECAUQAw#imgrc=64zKA9mofuGHxM" TargetMode="Externa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6.jpeg"/><Relationship Id="rId5" Type="http://schemas.openxmlformats.org/officeDocument/2006/relationships/image" Target="../media/image45.jpeg"/><Relationship Id="rId4" Type="http://schemas.openxmlformats.org/officeDocument/2006/relationships/image" Target="../media/image44.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C6A81905-F480-46A4-BC10-215D24EA1A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F0B796AA-89EE-4008-B3E2-85623F1E7380}"/>
              </a:ext>
            </a:extLst>
          </p:cNvPr>
          <p:cNvSpPr>
            <a:spLocks noGrp="1"/>
          </p:cNvSpPr>
          <p:nvPr>
            <p:ph type="ctrTitle"/>
          </p:nvPr>
        </p:nvSpPr>
        <p:spPr>
          <a:xfrm>
            <a:off x="4872012" y="1219200"/>
            <a:ext cx="6100788" cy="3558181"/>
          </a:xfrm>
        </p:spPr>
        <p:txBody>
          <a:bodyPr>
            <a:normAutofit/>
          </a:bodyPr>
          <a:lstStyle/>
          <a:p>
            <a:pPr>
              <a:lnSpc>
                <a:spcPct val="90000"/>
              </a:lnSpc>
              <a:spcAft>
                <a:spcPts val="600"/>
              </a:spcAft>
            </a:pPr>
            <a:r>
              <a:rPr lang="en-US" sz="6000" b="1" dirty="0">
                <a:ln w="9525">
                  <a:solidFill>
                    <a:schemeClr val="bg1"/>
                  </a:solidFill>
                  <a:prstDash val="solid"/>
                </a:ln>
                <a:solidFill>
                  <a:srgbClr val="EBEBEB"/>
                </a:solidFill>
                <a:effectLst>
                  <a:outerShdw blurRad="12700" dist="38100" dir="2700000" algn="tl" rotWithShape="0">
                    <a:schemeClr val="bg1">
                      <a:lumMod val="50000"/>
                    </a:schemeClr>
                  </a:outerShdw>
                </a:effectLst>
                <a:highlight>
                  <a:srgbClr val="C0C0C0"/>
                </a:highlight>
              </a:rPr>
              <a:t>VIRTUAL TOUR OF SHAKESPEARE’S GLOBE THEATRE </a:t>
            </a:r>
            <a:endParaRPr lang="en-US" sz="6000" b="1" dirty="0">
              <a:ln w="9525">
                <a:solidFill>
                  <a:schemeClr val="bg1"/>
                </a:solidFill>
                <a:prstDash val="solid"/>
              </a:ln>
              <a:solidFill>
                <a:srgbClr val="EBEBEB"/>
              </a:solidFill>
              <a:effectLst>
                <a:outerShdw blurRad="12700" dist="38100" dir="2700000" algn="tl" rotWithShape="0">
                  <a:schemeClr val="bg1">
                    <a:lumMod val="50000"/>
                  </a:schemeClr>
                </a:outerShdw>
              </a:effectLst>
            </a:endParaRPr>
          </a:p>
        </p:txBody>
      </p:sp>
      <p:sp>
        <p:nvSpPr>
          <p:cNvPr id="3" name="Subtitle 2">
            <a:extLst>
              <a:ext uri="{FF2B5EF4-FFF2-40B4-BE49-F238E27FC236}">
                <a16:creationId xmlns:a16="http://schemas.microsoft.com/office/drawing/2014/main" id="{D7850497-87A5-4ED6-9550-EBF99C01B986}"/>
              </a:ext>
            </a:extLst>
          </p:cNvPr>
          <p:cNvSpPr>
            <a:spLocks noGrp="1"/>
          </p:cNvSpPr>
          <p:nvPr>
            <p:ph type="subTitle" idx="1"/>
          </p:nvPr>
        </p:nvSpPr>
        <p:spPr>
          <a:xfrm>
            <a:off x="4872012" y="4777380"/>
            <a:ext cx="5222326" cy="861420"/>
          </a:xfrm>
        </p:spPr>
        <p:txBody>
          <a:bodyPr>
            <a:normAutofit/>
          </a:bodyPr>
          <a:lstStyle/>
          <a:p>
            <a:endParaRPr lang="en-US" dirty="0">
              <a:solidFill>
                <a:schemeClr val="tx2">
                  <a:lumMod val="40000"/>
                  <a:lumOff val="60000"/>
                </a:schemeClr>
              </a:solidFill>
              <a:highlight>
                <a:srgbClr val="0000FF"/>
              </a:highlight>
            </a:endParaRPr>
          </a:p>
        </p:txBody>
      </p:sp>
      <p:sp>
        <p:nvSpPr>
          <p:cNvPr id="74" name="Freeform 8">
            <a:extLst>
              <a:ext uri="{FF2B5EF4-FFF2-40B4-BE49-F238E27FC236}">
                <a16:creationId xmlns:a16="http://schemas.microsoft.com/office/drawing/2014/main" id="{36FD4D9D-3784-41E8-8405-A42B72F5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14" name="Picture 10" descr="William Shakespeare - Plays, Quotes &amp; Poems - Biography">
            <a:extLst>
              <a:ext uri="{FF2B5EF4-FFF2-40B4-BE49-F238E27FC236}">
                <a16:creationId xmlns:a16="http://schemas.microsoft.com/office/drawing/2014/main" id="{1ABC9279-964E-4AA0-8C1D-1A7D6F891A7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6487" b="6987"/>
          <a:stretch/>
        </p:blipFill>
        <p:spPr bwMode="auto">
          <a:xfrm>
            <a:off x="2" y="1"/>
            <a:ext cx="4480787" cy="3428997"/>
          </a:xfrm>
          <a:custGeom>
            <a:avLst/>
            <a:gdLst/>
            <a:ahLst/>
            <a:cxnLst/>
            <a:rect l="l" t="t" r="r" b="b"/>
            <a:pathLst>
              <a:path w="4480787" h="3428997">
                <a:moveTo>
                  <a:pt x="0" y="0"/>
                </a:moveTo>
                <a:lnTo>
                  <a:pt x="3137249" y="0"/>
                </a:ln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28997"/>
                </a:lnTo>
                <a:lnTo>
                  <a:pt x="0" y="3428997"/>
                </a:lnTo>
                <a:close/>
              </a:path>
            </a:pathLst>
          </a:custGeom>
          <a:noFill/>
          <a:extLst>
            <a:ext uri="{909E8E84-426E-40DD-AFC4-6F175D3DCCD1}">
              <a14:hiddenFill xmlns:a14="http://schemas.microsoft.com/office/drawing/2010/main">
                <a:solidFill>
                  <a:srgbClr val="FFFFFF"/>
                </a:solidFill>
              </a14:hiddenFill>
            </a:ext>
          </a:extLst>
        </p:spPr>
      </p:pic>
      <p:sp>
        <p:nvSpPr>
          <p:cNvPr id="76" name="Rectangle 75">
            <a:extLst>
              <a:ext uri="{FF2B5EF4-FFF2-40B4-BE49-F238E27FC236}">
                <a16:creationId xmlns:a16="http://schemas.microsoft.com/office/drawing/2014/main" id="{60817A52-B891-4228-A61E-0C0A57632D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026" name="Picture 2" descr="Shakespeare's Globe - Wikipedia">
            <a:extLst>
              <a:ext uri="{FF2B5EF4-FFF2-40B4-BE49-F238E27FC236}">
                <a16:creationId xmlns:a16="http://schemas.microsoft.com/office/drawing/2014/main" id="{59886238-81B7-40BD-92A6-18B0E69F883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733" r="-2" b="-2"/>
          <a:stretch/>
        </p:blipFill>
        <p:spPr bwMode="auto">
          <a:xfrm>
            <a:off x="-12822" y="3379498"/>
            <a:ext cx="4481964" cy="3429003"/>
          </a:xfrm>
          <a:custGeom>
            <a:avLst/>
            <a:gdLst/>
            <a:ahLst/>
            <a:cxnLst/>
            <a:rect l="l" t="t" r="r" b="b"/>
            <a:pathLst>
              <a:path w="4481964" h="3429003">
                <a:moveTo>
                  <a:pt x="0" y="0"/>
                </a:moveTo>
                <a:lnTo>
                  <a:pt x="4229830" y="0"/>
                </a:lnTo>
                <a:lnTo>
                  <a:pt x="4229830" y="56238"/>
                </a:lnTo>
                <a:lnTo>
                  <a:pt x="4231847" y="196141"/>
                </a:lnTo>
                <a:lnTo>
                  <a:pt x="4234872" y="333301"/>
                </a:lnTo>
                <a:lnTo>
                  <a:pt x="4237730" y="469090"/>
                </a:lnTo>
                <a:lnTo>
                  <a:pt x="4240924" y="602135"/>
                </a:lnTo>
                <a:lnTo>
                  <a:pt x="4245798" y="734494"/>
                </a:lnTo>
                <a:lnTo>
                  <a:pt x="4251009" y="864796"/>
                </a:lnTo>
                <a:lnTo>
                  <a:pt x="4255715" y="992355"/>
                </a:lnTo>
                <a:lnTo>
                  <a:pt x="4268995" y="1241301"/>
                </a:lnTo>
                <a:lnTo>
                  <a:pt x="4283114" y="1479959"/>
                </a:lnTo>
                <a:lnTo>
                  <a:pt x="4297906" y="1709016"/>
                </a:lnTo>
                <a:lnTo>
                  <a:pt x="4314211" y="1925729"/>
                </a:lnTo>
                <a:lnTo>
                  <a:pt x="4331188" y="2132841"/>
                </a:lnTo>
                <a:lnTo>
                  <a:pt x="4349509" y="2324865"/>
                </a:lnTo>
                <a:lnTo>
                  <a:pt x="4367495" y="2505230"/>
                </a:lnTo>
                <a:lnTo>
                  <a:pt x="4385480" y="2671194"/>
                </a:lnTo>
                <a:lnTo>
                  <a:pt x="4402457" y="2823441"/>
                </a:lnTo>
                <a:lnTo>
                  <a:pt x="4418594" y="2958544"/>
                </a:lnTo>
                <a:lnTo>
                  <a:pt x="4433890" y="3080616"/>
                </a:lnTo>
                <a:lnTo>
                  <a:pt x="4446665" y="3183486"/>
                </a:lnTo>
                <a:lnTo>
                  <a:pt x="4458767" y="3269897"/>
                </a:lnTo>
                <a:lnTo>
                  <a:pt x="4476081" y="3388541"/>
                </a:lnTo>
                <a:lnTo>
                  <a:pt x="4481964" y="3429003"/>
                </a:lnTo>
                <a:lnTo>
                  <a:pt x="3577807" y="3429003"/>
                </a:lnTo>
                <a:lnTo>
                  <a:pt x="0" y="3429003"/>
                </a:lnTo>
                <a:close/>
              </a:path>
            </a:pathLst>
          </a:cu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7">
            <p14:nvContentPartPr>
              <p14:cNvPr id="30" name="Ink 29">
                <a:extLst>
                  <a:ext uri="{FF2B5EF4-FFF2-40B4-BE49-F238E27FC236}">
                    <a16:creationId xmlns:a16="http://schemas.microsoft.com/office/drawing/2014/main" id="{5EFF078B-0C42-4378-AA1E-3FF21F35D3E0}"/>
                  </a:ext>
                </a:extLst>
              </p14:cNvPr>
              <p14:cNvContentPartPr/>
              <p14:nvPr/>
            </p14:nvContentPartPr>
            <p14:xfrm>
              <a:off x="6509160" y="5669280"/>
              <a:ext cx="12600" cy="360"/>
            </p14:xfrm>
          </p:contentPart>
        </mc:Choice>
        <mc:Fallback>
          <p:pic>
            <p:nvPicPr>
              <p:cNvPr id="30" name="Ink 29">
                <a:extLst>
                  <a:ext uri="{FF2B5EF4-FFF2-40B4-BE49-F238E27FC236}">
                    <a16:creationId xmlns:a16="http://schemas.microsoft.com/office/drawing/2014/main" id="{5EFF078B-0C42-4378-AA1E-3FF21F35D3E0}"/>
                  </a:ext>
                </a:extLst>
              </p:cNvPr>
              <p:cNvPicPr/>
              <p:nvPr/>
            </p:nvPicPr>
            <p:blipFill>
              <a:blip r:embed="rId8"/>
              <a:stretch>
                <a:fillRect/>
              </a:stretch>
            </p:blipFill>
            <p:spPr>
              <a:xfrm>
                <a:off x="6493320" y="5605920"/>
                <a:ext cx="43920" cy="12708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31" name="Ink 30">
                <a:extLst>
                  <a:ext uri="{FF2B5EF4-FFF2-40B4-BE49-F238E27FC236}">
                    <a16:creationId xmlns:a16="http://schemas.microsoft.com/office/drawing/2014/main" id="{A9403EDA-23B2-4C4D-9897-95AB0E1465C0}"/>
                  </a:ext>
                </a:extLst>
              </p14:cNvPr>
              <p14:cNvContentPartPr/>
              <p14:nvPr/>
            </p14:nvContentPartPr>
            <p14:xfrm>
              <a:off x="6483960" y="5669280"/>
              <a:ext cx="12960" cy="12960"/>
            </p14:xfrm>
          </p:contentPart>
        </mc:Choice>
        <mc:Fallback>
          <p:pic>
            <p:nvPicPr>
              <p:cNvPr id="31" name="Ink 30">
                <a:extLst>
                  <a:ext uri="{FF2B5EF4-FFF2-40B4-BE49-F238E27FC236}">
                    <a16:creationId xmlns:a16="http://schemas.microsoft.com/office/drawing/2014/main" id="{A9403EDA-23B2-4C4D-9897-95AB0E1465C0}"/>
                  </a:ext>
                </a:extLst>
              </p:cNvPr>
              <p:cNvPicPr/>
              <p:nvPr/>
            </p:nvPicPr>
            <p:blipFill>
              <a:blip r:embed="rId10"/>
              <a:stretch>
                <a:fillRect/>
              </a:stretch>
            </p:blipFill>
            <p:spPr>
              <a:xfrm>
                <a:off x="6468120" y="5605920"/>
                <a:ext cx="44280" cy="13968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32" name="Ink 31">
                <a:extLst>
                  <a:ext uri="{FF2B5EF4-FFF2-40B4-BE49-F238E27FC236}">
                    <a16:creationId xmlns:a16="http://schemas.microsoft.com/office/drawing/2014/main" id="{86FB52B5-E6A4-42DE-B61E-A4261F68852A}"/>
                  </a:ext>
                </a:extLst>
              </p14:cNvPr>
              <p14:cNvContentPartPr/>
              <p14:nvPr/>
            </p14:nvContentPartPr>
            <p14:xfrm>
              <a:off x="6108480" y="6357600"/>
              <a:ext cx="313200" cy="100440"/>
            </p14:xfrm>
          </p:contentPart>
        </mc:Choice>
        <mc:Fallback>
          <p:pic>
            <p:nvPicPr>
              <p:cNvPr id="32" name="Ink 31">
                <a:extLst>
                  <a:ext uri="{FF2B5EF4-FFF2-40B4-BE49-F238E27FC236}">
                    <a16:creationId xmlns:a16="http://schemas.microsoft.com/office/drawing/2014/main" id="{86FB52B5-E6A4-42DE-B61E-A4261F68852A}"/>
                  </a:ext>
                </a:extLst>
              </p:cNvPr>
              <p:cNvPicPr/>
              <p:nvPr/>
            </p:nvPicPr>
            <p:blipFill>
              <a:blip r:embed="rId12"/>
              <a:stretch>
                <a:fillRect/>
              </a:stretch>
            </p:blipFill>
            <p:spPr>
              <a:xfrm>
                <a:off x="6092640" y="6294240"/>
                <a:ext cx="344520" cy="22716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33" name="Ink 32">
                <a:extLst>
                  <a:ext uri="{FF2B5EF4-FFF2-40B4-BE49-F238E27FC236}">
                    <a16:creationId xmlns:a16="http://schemas.microsoft.com/office/drawing/2014/main" id="{8B3CE6D6-3EA0-495F-B177-AFFFF3502B35}"/>
                  </a:ext>
                </a:extLst>
              </p14:cNvPr>
              <p14:cNvContentPartPr/>
              <p14:nvPr/>
            </p14:nvContentPartPr>
            <p14:xfrm>
              <a:off x="6058440" y="6457680"/>
              <a:ext cx="288360" cy="25560"/>
            </p14:xfrm>
          </p:contentPart>
        </mc:Choice>
        <mc:Fallback>
          <p:pic>
            <p:nvPicPr>
              <p:cNvPr id="33" name="Ink 32">
                <a:extLst>
                  <a:ext uri="{FF2B5EF4-FFF2-40B4-BE49-F238E27FC236}">
                    <a16:creationId xmlns:a16="http://schemas.microsoft.com/office/drawing/2014/main" id="{8B3CE6D6-3EA0-495F-B177-AFFFF3502B35}"/>
                  </a:ext>
                </a:extLst>
              </p:cNvPr>
              <p:cNvPicPr/>
              <p:nvPr/>
            </p:nvPicPr>
            <p:blipFill>
              <a:blip r:embed="rId14"/>
              <a:stretch>
                <a:fillRect/>
              </a:stretch>
            </p:blipFill>
            <p:spPr>
              <a:xfrm>
                <a:off x="6042600" y="6394320"/>
                <a:ext cx="319680" cy="15228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34" name="Ink 33">
                <a:extLst>
                  <a:ext uri="{FF2B5EF4-FFF2-40B4-BE49-F238E27FC236}">
                    <a16:creationId xmlns:a16="http://schemas.microsoft.com/office/drawing/2014/main" id="{C5ACF245-C1E8-4779-87C0-563BA8EBDC30}"/>
                  </a:ext>
                </a:extLst>
              </p14:cNvPr>
              <p14:cNvContentPartPr/>
              <p14:nvPr/>
            </p14:nvContentPartPr>
            <p14:xfrm>
              <a:off x="6208560" y="6482880"/>
              <a:ext cx="25560" cy="25200"/>
            </p14:xfrm>
          </p:contentPart>
        </mc:Choice>
        <mc:Fallback>
          <p:pic>
            <p:nvPicPr>
              <p:cNvPr id="34" name="Ink 33">
                <a:extLst>
                  <a:ext uri="{FF2B5EF4-FFF2-40B4-BE49-F238E27FC236}">
                    <a16:creationId xmlns:a16="http://schemas.microsoft.com/office/drawing/2014/main" id="{C5ACF245-C1E8-4779-87C0-563BA8EBDC30}"/>
                  </a:ext>
                </a:extLst>
              </p:cNvPr>
              <p:cNvPicPr/>
              <p:nvPr/>
            </p:nvPicPr>
            <p:blipFill>
              <a:blip r:embed="rId16"/>
              <a:stretch>
                <a:fillRect/>
              </a:stretch>
            </p:blipFill>
            <p:spPr>
              <a:xfrm>
                <a:off x="6192720" y="6419520"/>
                <a:ext cx="56880" cy="15192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35" name="Ink 34">
                <a:extLst>
                  <a:ext uri="{FF2B5EF4-FFF2-40B4-BE49-F238E27FC236}">
                    <a16:creationId xmlns:a16="http://schemas.microsoft.com/office/drawing/2014/main" id="{D91A56D5-8F6D-4B53-95AD-C60F33DD5EE5}"/>
                  </a:ext>
                </a:extLst>
              </p14:cNvPr>
              <p14:cNvContentPartPr/>
              <p14:nvPr/>
            </p14:nvContentPartPr>
            <p14:xfrm>
              <a:off x="6233760" y="6520320"/>
              <a:ext cx="12600" cy="25200"/>
            </p14:xfrm>
          </p:contentPart>
        </mc:Choice>
        <mc:Fallback>
          <p:pic>
            <p:nvPicPr>
              <p:cNvPr id="35" name="Ink 34">
                <a:extLst>
                  <a:ext uri="{FF2B5EF4-FFF2-40B4-BE49-F238E27FC236}">
                    <a16:creationId xmlns:a16="http://schemas.microsoft.com/office/drawing/2014/main" id="{D91A56D5-8F6D-4B53-95AD-C60F33DD5EE5}"/>
                  </a:ext>
                </a:extLst>
              </p:cNvPr>
              <p:cNvPicPr/>
              <p:nvPr/>
            </p:nvPicPr>
            <p:blipFill>
              <a:blip r:embed="rId18"/>
              <a:stretch>
                <a:fillRect/>
              </a:stretch>
            </p:blipFill>
            <p:spPr>
              <a:xfrm>
                <a:off x="6217920" y="6456960"/>
                <a:ext cx="43920" cy="15192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36" name="Ink 35">
                <a:extLst>
                  <a:ext uri="{FF2B5EF4-FFF2-40B4-BE49-F238E27FC236}">
                    <a16:creationId xmlns:a16="http://schemas.microsoft.com/office/drawing/2014/main" id="{322BA5DA-1808-4AF1-96E1-726AAE581C54}"/>
                  </a:ext>
                </a:extLst>
              </p14:cNvPr>
              <p14:cNvContentPartPr/>
              <p14:nvPr/>
            </p14:nvContentPartPr>
            <p14:xfrm>
              <a:off x="6346440" y="6520320"/>
              <a:ext cx="213120" cy="37800"/>
            </p14:xfrm>
          </p:contentPart>
        </mc:Choice>
        <mc:Fallback>
          <p:pic>
            <p:nvPicPr>
              <p:cNvPr id="36" name="Ink 35">
                <a:extLst>
                  <a:ext uri="{FF2B5EF4-FFF2-40B4-BE49-F238E27FC236}">
                    <a16:creationId xmlns:a16="http://schemas.microsoft.com/office/drawing/2014/main" id="{322BA5DA-1808-4AF1-96E1-726AAE581C54}"/>
                  </a:ext>
                </a:extLst>
              </p:cNvPr>
              <p:cNvPicPr/>
              <p:nvPr/>
            </p:nvPicPr>
            <p:blipFill>
              <a:blip r:embed="rId20"/>
              <a:stretch>
                <a:fillRect/>
              </a:stretch>
            </p:blipFill>
            <p:spPr>
              <a:xfrm>
                <a:off x="6330600" y="6456960"/>
                <a:ext cx="244440" cy="16452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37" name="Ink 36">
                <a:extLst>
                  <a:ext uri="{FF2B5EF4-FFF2-40B4-BE49-F238E27FC236}">
                    <a16:creationId xmlns:a16="http://schemas.microsoft.com/office/drawing/2014/main" id="{7962167F-BDDF-4179-BE43-2037EF10284A}"/>
                  </a:ext>
                </a:extLst>
              </p14:cNvPr>
              <p14:cNvContentPartPr/>
              <p14:nvPr/>
            </p14:nvContentPartPr>
            <p14:xfrm>
              <a:off x="6646680" y="6582960"/>
              <a:ext cx="50400" cy="360"/>
            </p14:xfrm>
          </p:contentPart>
        </mc:Choice>
        <mc:Fallback>
          <p:pic>
            <p:nvPicPr>
              <p:cNvPr id="37" name="Ink 36">
                <a:extLst>
                  <a:ext uri="{FF2B5EF4-FFF2-40B4-BE49-F238E27FC236}">
                    <a16:creationId xmlns:a16="http://schemas.microsoft.com/office/drawing/2014/main" id="{7962167F-BDDF-4179-BE43-2037EF10284A}"/>
                  </a:ext>
                </a:extLst>
              </p:cNvPr>
              <p:cNvPicPr/>
              <p:nvPr/>
            </p:nvPicPr>
            <p:blipFill>
              <a:blip r:embed="rId22"/>
              <a:stretch>
                <a:fillRect/>
              </a:stretch>
            </p:blipFill>
            <p:spPr>
              <a:xfrm>
                <a:off x="6630840" y="6519600"/>
                <a:ext cx="81720" cy="12708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38" name="Ink 37">
                <a:extLst>
                  <a:ext uri="{FF2B5EF4-FFF2-40B4-BE49-F238E27FC236}">
                    <a16:creationId xmlns:a16="http://schemas.microsoft.com/office/drawing/2014/main" id="{143E3771-A926-4749-B37A-C0BB6B02F0A6}"/>
                  </a:ext>
                </a:extLst>
              </p14:cNvPr>
              <p14:cNvContentPartPr/>
              <p14:nvPr/>
            </p14:nvContentPartPr>
            <p14:xfrm>
              <a:off x="6822000" y="6595200"/>
              <a:ext cx="50400" cy="360"/>
            </p14:xfrm>
          </p:contentPart>
        </mc:Choice>
        <mc:Fallback>
          <p:pic>
            <p:nvPicPr>
              <p:cNvPr id="38" name="Ink 37">
                <a:extLst>
                  <a:ext uri="{FF2B5EF4-FFF2-40B4-BE49-F238E27FC236}">
                    <a16:creationId xmlns:a16="http://schemas.microsoft.com/office/drawing/2014/main" id="{143E3771-A926-4749-B37A-C0BB6B02F0A6}"/>
                  </a:ext>
                </a:extLst>
              </p:cNvPr>
              <p:cNvPicPr/>
              <p:nvPr/>
            </p:nvPicPr>
            <p:blipFill>
              <a:blip r:embed="rId24"/>
              <a:stretch>
                <a:fillRect/>
              </a:stretch>
            </p:blipFill>
            <p:spPr>
              <a:xfrm>
                <a:off x="6806160" y="6531840"/>
                <a:ext cx="81720" cy="12708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39" name="Ink 38">
                <a:extLst>
                  <a:ext uri="{FF2B5EF4-FFF2-40B4-BE49-F238E27FC236}">
                    <a16:creationId xmlns:a16="http://schemas.microsoft.com/office/drawing/2014/main" id="{771314E1-3BFB-4078-BEC2-8DD081F5BAC4}"/>
                  </a:ext>
                </a:extLst>
              </p14:cNvPr>
              <p14:cNvContentPartPr/>
              <p14:nvPr/>
            </p14:nvContentPartPr>
            <p14:xfrm>
              <a:off x="6947280" y="6645240"/>
              <a:ext cx="100440" cy="50400"/>
            </p14:xfrm>
          </p:contentPart>
        </mc:Choice>
        <mc:Fallback>
          <p:pic>
            <p:nvPicPr>
              <p:cNvPr id="39" name="Ink 38">
                <a:extLst>
                  <a:ext uri="{FF2B5EF4-FFF2-40B4-BE49-F238E27FC236}">
                    <a16:creationId xmlns:a16="http://schemas.microsoft.com/office/drawing/2014/main" id="{771314E1-3BFB-4078-BEC2-8DD081F5BAC4}"/>
                  </a:ext>
                </a:extLst>
              </p:cNvPr>
              <p:cNvPicPr/>
              <p:nvPr/>
            </p:nvPicPr>
            <p:blipFill>
              <a:blip r:embed="rId26"/>
              <a:stretch>
                <a:fillRect/>
              </a:stretch>
            </p:blipFill>
            <p:spPr>
              <a:xfrm>
                <a:off x="6931440" y="6581880"/>
                <a:ext cx="131760" cy="17712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40" name="Ink 39">
                <a:extLst>
                  <a:ext uri="{FF2B5EF4-FFF2-40B4-BE49-F238E27FC236}">
                    <a16:creationId xmlns:a16="http://schemas.microsoft.com/office/drawing/2014/main" id="{508991A5-0CC8-4C3C-A481-4A49FAF60B1F}"/>
                  </a:ext>
                </a:extLst>
              </p14:cNvPr>
              <p14:cNvContentPartPr/>
              <p14:nvPr/>
            </p14:nvContentPartPr>
            <p14:xfrm>
              <a:off x="7184880" y="6645240"/>
              <a:ext cx="50400" cy="38160"/>
            </p14:xfrm>
          </p:contentPart>
        </mc:Choice>
        <mc:Fallback>
          <p:pic>
            <p:nvPicPr>
              <p:cNvPr id="40" name="Ink 39">
                <a:extLst>
                  <a:ext uri="{FF2B5EF4-FFF2-40B4-BE49-F238E27FC236}">
                    <a16:creationId xmlns:a16="http://schemas.microsoft.com/office/drawing/2014/main" id="{508991A5-0CC8-4C3C-A481-4A49FAF60B1F}"/>
                  </a:ext>
                </a:extLst>
              </p:cNvPr>
              <p:cNvPicPr/>
              <p:nvPr/>
            </p:nvPicPr>
            <p:blipFill>
              <a:blip r:embed="rId28"/>
              <a:stretch>
                <a:fillRect/>
              </a:stretch>
            </p:blipFill>
            <p:spPr>
              <a:xfrm>
                <a:off x="7169040" y="6581880"/>
                <a:ext cx="81720" cy="164880"/>
              </a:xfrm>
              <a:prstGeom prst="rect">
                <a:avLst/>
              </a:prstGeom>
            </p:spPr>
          </p:pic>
        </mc:Fallback>
      </mc:AlternateContent>
      <mc:AlternateContent xmlns:mc="http://schemas.openxmlformats.org/markup-compatibility/2006">
        <mc:Choice xmlns:p14="http://schemas.microsoft.com/office/powerpoint/2010/main" Requires="p14">
          <p:contentPart p14:bwMode="auto" r:id="rId29">
            <p14:nvContentPartPr>
              <p14:cNvPr id="41" name="Ink 40">
                <a:extLst>
                  <a:ext uri="{FF2B5EF4-FFF2-40B4-BE49-F238E27FC236}">
                    <a16:creationId xmlns:a16="http://schemas.microsoft.com/office/drawing/2014/main" id="{981F7B4D-DAC5-49BB-AB9C-EF8305166014}"/>
                  </a:ext>
                </a:extLst>
              </p14:cNvPr>
              <p14:cNvContentPartPr/>
              <p14:nvPr/>
            </p14:nvContentPartPr>
            <p14:xfrm>
              <a:off x="7335000" y="6695280"/>
              <a:ext cx="113040" cy="360"/>
            </p14:xfrm>
          </p:contentPart>
        </mc:Choice>
        <mc:Fallback>
          <p:pic>
            <p:nvPicPr>
              <p:cNvPr id="41" name="Ink 40">
                <a:extLst>
                  <a:ext uri="{FF2B5EF4-FFF2-40B4-BE49-F238E27FC236}">
                    <a16:creationId xmlns:a16="http://schemas.microsoft.com/office/drawing/2014/main" id="{981F7B4D-DAC5-49BB-AB9C-EF8305166014}"/>
                  </a:ext>
                </a:extLst>
              </p:cNvPr>
              <p:cNvPicPr/>
              <p:nvPr/>
            </p:nvPicPr>
            <p:blipFill>
              <a:blip r:embed="rId30"/>
              <a:stretch>
                <a:fillRect/>
              </a:stretch>
            </p:blipFill>
            <p:spPr>
              <a:xfrm>
                <a:off x="7319160" y="6631920"/>
                <a:ext cx="144360" cy="127080"/>
              </a:xfrm>
              <a:prstGeom prst="rect">
                <a:avLst/>
              </a:prstGeom>
            </p:spPr>
          </p:pic>
        </mc:Fallback>
      </mc:AlternateContent>
      <mc:AlternateContent xmlns:mc="http://schemas.openxmlformats.org/markup-compatibility/2006">
        <mc:Choice xmlns:p14="http://schemas.microsoft.com/office/powerpoint/2010/main" Requires="p14">
          <p:contentPart p14:bwMode="auto" r:id="rId31">
            <p14:nvContentPartPr>
              <p14:cNvPr id="42" name="Ink 41">
                <a:extLst>
                  <a:ext uri="{FF2B5EF4-FFF2-40B4-BE49-F238E27FC236}">
                    <a16:creationId xmlns:a16="http://schemas.microsoft.com/office/drawing/2014/main" id="{29709F22-A4CF-48AD-987C-4C797E70DCC0}"/>
                  </a:ext>
                </a:extLst>
              </p14:cNvPr>
              <p14:cNvContentPartPr/>
              <p14:nvPr/>
            </p14:nvContentPartPr>
            <p14:xfrm>
              <a:off x="7472880" y="6683040"/>
              <a:ext cx="50400" cy="12600"/>
            </p14:xfrm>
          </p:contentPart>
        </mc:Choice>
        <mc:Fallback>
          <p:pic>
            <p:nvPicPr>
              <p:cNvPr id="42" name="Ink 41">
                <a:extLst>
                  <a:ext uri="{FF2B5EF4-FFF2-40B4-BE49-F238E27FC236}">
                    <a16:creationId xmlns:a16="http://schemas.microsoft.com/office/drawing/2014/main" id="{29709F22-A4CF-48AD-987C-4C797E70DCC0}"/>
                  </a:ext>
                </a:extLst>
              </p:cNvPr>
              <p:cNvPicPr/>
              <p:nvPr/>
            </p:nvPicPr>
            <p:blipFill>
              <a:blip r:embed="rId32"/>
              <a:stretch>
                <a:fillRect/>
              </a:stretch>
            </p:blipFill>
            <p:spPr>
              <a:xfrm>
                <a:off x="7457040" y="6619680"/>
                <a:ext cx="81720" cy="139320"/>
              </a:xfrm>
              <a:prstGeom prst="rect">
                <a:avLst/>
              </a:prstGeom>
            </p:spPr>
          </p:pic>
        </mc:Fallback>
      </mc:AlternateContent>
      <mc:AlternateContent xmlns:mc="http://schemas.openxmlformats.org/markup-compatibility/2006">
        <mc:Choice xmlns:p14="http://schemas.microsoft.com/office/powerpoint/2010/main" Requires="p14">
          <p:contentPart p14:bwMode="auto" r:id="rId33">
            <p14:nvContentPartPr>
              <p14:cNvPr id="43" name="Ink 42">
                <a:extLst>
                  <a:ext uri="{FF2B5EF4-FFF2-40B4-BE49-F238E27FC236}">
                    <a16:creationId xmlns:a16="http://schemas.microsoft.com/office/drawing/2014/main" id="{F7FB8078-3163-49DF-AB85-7BC91728DD8E}"/>
                  </a:ext>
                </a:extLst>
              </p14:cNvPr>
              <p14:cNvContentPartPr/>
              <p14:nvPr/>
            </p14:nvContentPartPr>
            <p14:xfrm>
              <a:off x="7623000" y="6657840"/>
              <a:ext cx="150480" cy="360"/>
            </p14:xfrm>
          </p:contentPart>
        </mc:Choice>
        <mc:Fallback>
          <p:pic>
            <p:nvPicPr>
              <p:cNvPr id="43" name="Ink 42">
                <a:extLst>
                  <a:ext uri="{FF2B5EF4-FFF2-40B4-BE49-F238E27FC236}">
                    <a16:creationId xmlns:a16="http://schemas.microsoft.com/office/drawing/2014/main" id="{F7FB8078-3163-49DF-AB85-7BC91728DD8E}"/>
                  </a:ext>
                </a:extLst>
              </p:cNvPr>
              <p:cNvPicPr/>
              <p:nvPr/>
            </p:nvPicPr>
            <p:blipFill>
              <a:blip r:embed="rId34"/>
              <a:stretch>
                <a:fillRect/>
              </a:stretch>
            </p:blipFill>
            <p:spPr>
              <a:xfrm>
                <a:off x="7607160" y="6594480"/>
                <a:ext cx="181800" cy="127080"/>
              </a:xfrm>
              <a:prstGeom prst="rect">
                <a:avLst/>
              </a:prstGeom>
            </p:spPr>
          </p:pic>
        </mc:Fallback>
      </mc:AlternateContent>
      <mc:AlternateContent xmlns:mc="http://schemas.openxmlformats.org/markup-compatibility/2006">
        <mc:Choice xmlns:p14="http://schemas.microsoft.com/office/powerpoint/2010/main" Requires="p14">
          <p:contentPart p14:bwMode="auto" r:id="rId35">
            <p14:nvContentPartPr>
              <p14:cNvPr id="44" name="Ink 43">
                <a:extLst>
                  <a:ext uri="{FF2B5EF4-FFF2-40B4-BE49-F238E27FC236}">
                    <a16:creationId xmlns:a16="http://schemas.microsoft.com/office/drawing/2014/main" id="{4318DD5B-5303-455B-83EE-D8902635F766}"/>
                  </a:ext>
                </a:extLst>
              </p14:cNvPr>
              <p14:cNvContentPartPr/>
              <p14:nvPr/>
            </p14:nvContentPartPr>
            <p14:xfrm>
              <a:off x="7823160" y="6645240"/>
              <a:ext cx="12960" cy="360"/>
            </p14:xfrm>
          </p:contentPart>
        </mc:Choice>
        <mc:Fallback>
          <p:pic>
            <p:nvPicPr>
              <p:cNvPr id="44" name="Ink 43">
                <a:extLst>
                  <a:ext uri="{FF2B5EF4-FFF2-40B4-BE49-F238E27FC236}">
                    <a16:creationId xmlns:a16="http://schemas.microsoft.com/office/drawing/2014/main" id="{4318DD5B-5303-455B-83EE-D8902635F766}"/>
                  </a:ext>
                </a:extLst>
              </p:cNvPr>
              <p:cNvPicPr/>
              <p:nvPr/>
            </p:nvPicPr>
            <p:blipFill>
              <a:blip r:embed="rId36"/>
              <a:stretch>
                <a:fillRect/>
              </a:stretch>
            </p:blipFill>
            <p:spPr>
              <a:xfrm>
                <a:off x="7807320" y="6581880"/>
                <a:ext cx="44280" cy="127080"/>
              </a:xfrm>
              <a:prstGeom prst="rect">
                <a:avLst/>
              </a:prstGeom>
            </p:spPr>
          </p:pic>
        </mc:Fallback>
      </mc:AlternateContent>
      <mc:AlternateContent xmlns:mc="http://schemas.openxmlformats.org/markup-compatibility/2006">
        <mc:Choice xmlns:p14="http://schemas.microsoft.com/office/powerpoint/2010/main" Requires="p14">
          <p:contentPart p14:bwMode="auto" r:id="rId37">
            <p14:nvContentPartPr>
              <p14:cNvPr id="45" name="Ink 44">
                <a:extLst>
                  <a:ext uri="{FF2B5EF4-FFF2-40B4-BE49-F238E27FC236}">
                    <a16:creationId xmlns:a16="http://schemas.microsoft.com/office/drawing/2014/main" id="{AE2D75F5-3D03-4764-8AD0-90719E9AD82F}"/>
                  </a:ext>
                </a:extLst>
              </p14:cNvPr>
              <p14:cNvContentPartPr/>
              <p14:nvPr/>
            </p14:nvContentPartPr>
            <p14:xfrm>
              <a:off x="7948440" y="6645240"/>
              <a:ext cx="163080" cy="25560"/>
            </p14:xfrm>
          </p:contentPart>
        </mc:Choice>
        <mc:Fallback>
          <p:pic>
            <p:nvPicPr>
              <p:cNvPr id="45" name="Ink 44">
                <a:extLst>
                  <a:ext uri="{FF2B5EF4-FFF2-40B4-BE49-F238E27FC236}">
                    <a16:creationId xmlns:a16="http://schemas.microsoft.com/office/drawing/2014/main" id="{AE2D75F5-3D03-4764-8AD0-90719E9AD82F}"/>
                  </a:ext>
                </a:extLst>
              </p:cNvPr>
              <p:cNvPicPr/>
              <p:nvPr/>
            </p:nvPicPr>
            <p:blipFill>
              <a:blip r:embed="rId38"/>
              <a:stretch>
                <a:fillRect/>
              </a:stretch>
            </p:blipFill>
            <p:spPr>
              <a:xfrm>
                <a:off x="7932600" y="6581880"/>
                <a:ext cx="194400" cy="152280"/>
              </a:xfrm>
              <a:prstGeom prst="rect">
                <a:avLst/>
              </a:prstGeom>
            </p:spPr>
          </p:pic>
        </mc:Fallback>
      </mc:AlternateContent>
      <mc:AlternateContent xmlns:mc="http://schemas.openxmlformats.org/markup-compatibility/2006">
        <mc:Choice xmlns:p14="http://schemas.microsoft.com/office/powerpoint/2010/main" Requires="p14">
          <p:contentPart p14:bwMode="auto" r:id="rId39">
            <p14:nvContentPartPr>
              <p14:cNvPr id="46" name="Ink 45">
                <a:extLst>
                  <a:ext uri="{FF2B5EF4-FFF2-40B4-BE49-F238E27FC236}">
                    <a16:creationId xmlns:a16="http://schemas.microsoft.com/office/drawing/2014/main" id="{DA5AAC1C-4806-4E4F-9CC2-E91F9AA1B115}"/>
                  </a:ext>
                </a:extLst>
              </p14:cNvPr>
              <p14:cNvContentPartPr/>
              <p14:nvPr/>
            </p14:nvContentPartPr>
            <p14:xfrm>
              <a:off x="8161200" y="6645240"/>
              <a:ext cx="38160" cy="360"/>
            </p14:xfrm>
          </p:contentPart>
        </mc:Choice>
        <mc:Fallback>
          <p:pic>
            <p:nvPicPr>
              <p:cNvPr id="46" name="Ink 45">
                <a:extLst>
                  <a:ext uri="{FF2B5EF4-FFF2-40B4-BE49-F238E27FC236}">
                    <a16:creationId xmlns:a16="http://schemas.microsoft.com/office/drawing/2014/main" id="{DA5AAC1C-4806-4E4F-9CC2-E91F9AA1B115}"/>
                  </a:ext>
                </a:extLst>
              </p:cNvPr>
              <p:cNvPicPr/>
              <p:nvPr/>
            </p:nvPicPr>
            <p:blipFill>
              <a:blip r:embed="rId40"/>
              <a:stretch>
                <a:fillRect/>
              </a:stretch>
            </p:blipFill>
            <p:spPr>
              <a:xfrm>
                <a:off x="8145360" y="6581880"/>
                <a:ext cx="69480" cy="127080"/>
              </a:xfrm>
              <a:prstGeom prst="rect">
                <a:avLst/>
              </a:prstGeom>
            </p:spPr>
          </p:pic>
        </mc:Fallback>
      </mc:AlternateContent>
      <mc:AlternateContent xmlns:mc="http://schemas.openxmlformats.org/markup-compatibility/2006">
        <mc:Choice xmlns:p14="http://schemas.microsoft.com/office/powerpoint/2010/main" Requires="p14">
          <p:contentPart p14:bwMode="auto" r:id="rId41">
            <p14:nvContentPartPr>
              <p14:cNvPr id="47" name="Ink 46">
                <a:extLst>
                  <a:ext uri="{FF2B5EF4-FFF2-40B4-BE49-F238E27FC236}">
                    <a16:creationId xmlns:a16="http://schemas.microsoft.com/office/drawing/2014/main" id="{3E2C2AF9-83E1-41A7-A0C7-8D3FAFE20864}"/>
                  </a:ext>
                </a:extLst>
              </p14:cNvPr>
              <p14:cNvContentPartPr/>
              <p14:nvPr/>
            </p14:nvContentPartPr>
            <p14:xfrm>
              <a:off x="8311680" y="6132240"/>
              <a:ext cx="62640" cy="125640"/>
            </p14:xfrm>
          </p:contentPart>
        </mc:Choice>
        <mc:Fallback>
          <p:pic>
            <p:nvPicPr>
              <p:cNvPr id="47" name="Ink 46">
                <a:extLst>
                  <a:ext uri="{FF2B5EF4-FFF2-40B4-BE49-F238E27FC236}">
                    <a16:creationId xmlns:a16="http://schemas.microsoft.com/office/drawing/2014/main" id="{3E2C2AF9-83E1-41A7-A0C7-8D3FAFE20864}"/>
                  </a:ext>
                </a:extLst>
              </p:cNvPr>
              <p:cNvPicPr/>
              <p:nvPr/>
            </p:nvPicPr>
            <p:blipFill>
              <a:blip r:embed="rId42"/>
              <a:stretch>
                <a:fillRect/>
              </a:stretch>
            </p:blipFill>
            <p:spPr>
              <a:xfrm>
                <a:off x="8295840" y="6068880"/>
                <a:ext cx="93960" cy="252360"/>
              </a:xfrm>
              <a:prstGeom prst="rect">
                <a:avLst/>
              </a:prstGeom>
            </p:spPr>
          </p:pic>
        </mc:Fallback>
      </mc:AlternateContent>
      <mc:AlternateContent xmlns:mc="http://schemas.openxmlformats.org/markup-compatibility/2006">
        <mc:Choice xmlns:p14="http://schemas.microsoft.com/office/powerpoint/2010/main" Requires="p14">
          <p:contentPart p14:bwMode="auto" r:id="rId43">
            <p14:nvContentPartPr>
              <p14:cNvPr id="48" name="Ink 47">
                <a:extLst>
                  <a:ext uri="{FF2B5EF4-FFF2-40B4-BE49-F238E27FC236}">
                    <a16:creationId xmlns:a16="http://schemas.microsoft.com/office/drawing/2014/main" id="{E3C854FD-BB13-4154-8346-550C2FF42FAE}"/>
                  </a:ext>
                </a:extLst>
              </p14:cNvPr>
              <p14:cNvContentPartPr/>
              <p14:nvPr/>
            </p14:nvContentPartPr>
            <p14:xfrm>
              <a:off x="8349120" y="5506560"/>
              <a:ext cx="360" cy="37800"/>
            </p14:xfrm>
          </p:contentPart>
        </mc:Choice>
        <mc:Fallback>
          <p:pic>
            <p:nvPicPr>
              <p:cNvPr id="48" name="Ink 47">
                <a:extLst>
                  <a:ext uri="{FF2B5EF4-FFF2-40B4-BE49-F238E27FC236}">
                    <a16:creationId xmlns:a16="http://schemas.microsoft.com/office/drawing/2014/main" id="{E3C854FD-BB13-4154-8346-550C2FF42FAE}"/>
                  </a:ext>
                </a:extLst>
              </p:cNvPr>
              <p:cNvPicPr/>
              <p:nvPr/>
            </p:nvPicPr>
            <p:blipFill>
              <a:blip r:embed="rId44"/>
              <a:stretch>
                <a:fillRect/>
              </a:stretch>
            </p:blipFill>
            <p:spPr>
              <a:xfrm>
                <a:off x="8333280" y="5443200"/>
                <a:ext cx="31680" cy="164520"/>
              </a:xfrm>
              <a:prstGeom prst="rect">
                <a:avLst/>
              </a:prstGeom>
            </p:spPr>
          </p:pic>
        </mc:Fallback>
      </mc:AlternateContent>
      <mc:AlternateContent xmlns:mc="http://schemas.openxmlformats.org/markup-compatibility/2006">
        <mc:Choice xmlns:p14="http://schemas.microsoft.com/office/powerpoint/2010/main" Requires="p14">
          <p:contentPart p14:bwMode="auto" r:id="rId45">
            <p14:nvContentPartPr>
              <p14:cNvPr id="49" name="Ink 48">
                <a:extLst>
                  <a:ext uri="{FF2B5EF4-FFF2-40B4-BE49-F238E27FC236}">
                    <a16:creationId xmlns:a16="http://schemas.microsoft.com/office/drawing/2014/main" id="{11724AD7-5D94-44EB-AFAE-6481AD94028D}"/>
                  </a:ext>
                </a:extLst>
              </p14:cNvPr>
              <p14:cNvContentPartPr/>
              <p14:nvPr/>
            </p14:nvContentPartPr>
            <p14:xfrm>
              <a:off x="10739880" y="4280040"/>
              <a:ext cx="50400" cy="50400"/>
            </p14:xfrm>
          </p:contentPart>
        </mc:Choice>
        <mc:Fallback>
          <p:pic>
            <p:nvPicPr>
              <p:cNvPr id="49" name="Ink 48">
                <a:extLst>
                  <a:ext uri="{FF2B5EF4-FFF2-40B4-BE49-F238E27FC236}">
                    <a16:creationId xmlns:a16="http://schemas.microsoft.com/office/drawing/2014/main" id="{11724AD7-5D94-44EB-AFAE-6481AD94028D}"/>
                  </a:ext>
                </a:extLst>
              </p:cNvPr>
              <p:cNvPicPr/>
              <p:nvPr/>
            </p:nvPicPr>
            <p:blipFill>
              <a:blip r:embed="rId46"/>
              <a:stretch>
                <a:fillRect/>
              </a:stretch>
            </p:blipFill>
            <p:spPr>
              <a:xfrm>
                <a:off x="10724040" y="4216680"/>
                <a:ext cx="81720" cy="177120"/>
              </a:xfrm>
              <a:prstGeom prst="rect">
                <a:avLst/>
              </a:prstGeom>
            </p:spPr>
          </p:pic>
        </mc:Fallback>
      </mc:AlternateContent>
      <mc:AlternateContent xmlns:mc="http://schemas.openxmlformats.org/markup-compatibility/2006">
        <mc:Choice xmlns:p14="http://schemas.microsoft.com/office/powerpoint/2010/main" Requires="p14">
          <p:contentPart p14:bwMode="auto" r:id="rId47">
            <p14:nvContentPartPr>
              <p14:cNvPr id="50" name="Ink 49">
                <a:extLst>
                  <a:ext uri="{FF2B5EF4-FFF2-40B4-BE49-F238E27FC236}">
                    <a16:creationId xmlns:a16="http://schemas.microsoft.com/office/drawing/2014/main" id="{58FFC32D-5B2C-4CD8-8E0B-622C7C3D1DEA}"/>
                  </a:ext>
                </a:extLst>
              </p14:cNvPr>
              <p14:cNvContentPartPr/>
              <p14:nvPr/>
            </p14:nvContentPartPr>
            <p14:xfrm>
              <a:off x="6333840" y="3917160"/>
              <a:ext cx="2954520" cy="488520"/>
            </p14:xfrm>
          </p:contentPart>
        </mc:Choice>
        <mc:Fallback>
          <p:pic>
            <p:nvPicPr>
              <p:cNvPr id="50" name="Ink 49">
                <a:extLst>
                  <a:ext uri="{FF2B5EF4-FFF2-40B4-BE49-F238E27FC236}">
                    <a16:creationId xmlns:a16="http://schemas.microsoft.com/office/drawing/2014/main" id="{58FFC32D-5B2C-4CD8-8E0B-622C7C3D1DEA}"/>
                  </a:ext>
                </a:extLst>
              </p:cNvPr>
              <p:cNvPicPr/>
              <p:nvPr/>
            </p:nvPicPr>
            <p:blipFill>
              <a:blip r:embed="rId48"/>
              <a:stretch>
                <a:fillRect/>
              </a:stretch>
            </p:blipFill>
            <p:spPr>
              <a:xfrm>
                <a:off x="6318000" y="3853800"/>
                <a:ext cx="2985840" cy="615240"/>
              </a:xfrm>
              <a:prstGeom prst="rect">
                <a:avLst/>
              </a:prstGeom>
            </p:spPr>
          </p:pic>
        </mc:Fallback>
      </mc:AlternateContent>
      <mc:AlternateContent xmlns:mc="http://schemas.openxmlformats.org/markup-compatibility/2006">
        <mc:Choice xmlns:p14="http://schemas.microsoft.com/office/powerpoint/2010/main" Requires="p14">
          <p:contentPart p14:bwMode="auto" r:id="rId49">
            <p14:nvContentPartPr>
              <p14:cNvPr id="51" name="Ink 50">
                <a:extLst>
                  <a:ext uri="{FF2B5EF4-FFF2-40B4-BE49-F238E27FC236}">
                    <a16:creationId xmlns:a16="http://schemas.microsoft.com/office/drawing/2014/main" id="{FABE0E1E-7F00-4FB3-A0EB-B8C1FE9250E9}"/>
                  </a:ext>
                </a:extLst>
              </p14:cNvPr>
              <p14:cNvContentPartPr/>
              <p14:nvPr/>
            </p14:nvContentPartPr>
            <p14:xfrm>
              <a:off x="6496560" y="4793400"/>
              <a:ext cx="914040" cy="425520"/>
            </p14:xfrm>
          </p:contentPart>
        </mc:Choice>
        <mc:Fallback>
          <p:pic>
            <p:nvPicPr>
              <p:cNvPr id="51" name="Ink 50">
                <a:extLst>
                  <a:ext uri="{FF2B5EF4-FFF2-40B4-BE49-F238E27FC236}">
                    <a16:creationId xmlns:a16="http://schemas.microsoft.com/office/drawing/2014/main" id="{FABE0E1E-7F00-4FB3-A0EB-B8C1FE9250E9}"/>
                  </a:ext>
                </a:extLst>
              </p:cNvPr>
              <p:cNvPicPr/>
              <p:nvPr/>
            </p:nvPicPr>
            <p:blipFill>
              <a:blip r:embed="rId50"/>
              <a:stretch>
                <a:fillRect/>
              </a:stretch>
            </p:blipFill>
            <p:spPr>
              <a:xfrm>
                <a:off x="6480720" y="4730040"/>
                <a:ext cx="945360" cy="552240"/>
              </a:xfrm>
              <a:prstGeom prst="rect">
                <a:avLst/>
              </a:prstGeom>
            </p:spPr>
          </p:pic>
        </mc:Fallback>
      </mc:AlternateContent>
      <mc:AlternateContent xmlns:mc="http://schemas.openxmlformats.org/markup-compatibility/2006">
        <mc:Choice xmlns:p14="http://schemas.microsoft.com/office/powerpoint/2010/main" Requires="p14">
          <p:contentPart p14:bwMode="auto" r:id="rId51">
            <p14:nvContentPartPr>
              <p14:cNvPr id="52" name="Ink 51">
                <a:extLst>
                  <a:ext uri="{FF2B5EF4-FFF2-40B4-BE49-F238E27FC236}">
                    <a16:creationId xmlns:a16="http://schemas.microsoft.com/office/drawing/2014/main" id="{882CB3AE-6400-4491-BF82-C3D15828363E}"/>
                  </a:ext>
                </a:extLst>
              </p14:cNvPr>
              <p14:cNvContentPartPr/>
              <p14:nvPr/>
            </p14:nvContentPartPr>
            <p14:xfrm>
              <a:off x="7034760" y="4943520"/>
              <a:ext cx="50400" cy="150480"/>
            </p14:xfrm>
          </p:contentPart>
        </mc:Choice>
        <mc:Fallback>
          <p:pic>
            <p:nvPicPr>
              <p:cNvPr id="52" name="Ink 51">
                <a:extLst>
                  <a:ext uri="{FF2B5EF4-FFF2-40B4-BE49-F238E27FC236}">
                    <a16:creationId xmlns:a16="http://schemas.microsoft.com/office/drawing/2014/main" id="{882CB3AE-6400-4491-BF82-C3D15828363E}"/>
                  </a:ext>
                </a:extLst>
              </p:cNvPr>
              <p:cNvPicPr/>
              <p:nvPr/>
            </p:nvPicPr>
            <p:blipFill>
              <a:blip r:embed="rId52"/>
              <a:stretch>
                <a:fillRect/>
              </a:stretch>
            </p:blipFill>
            <p:spPr>
              <a:xfrm>
                <a:off x="7018920" y="4880160"/>
                <a:ext cx="81720" cy="277200"/>
              </a:xfrm>
              <a:prstGeom prst="rect">
                <a:avLst/>
              </a:prstGeom>
            </p:spPr>
          </p:pic>
        </mc:Fallback>
      </mc:AlternateContent>
      <mc:AlternateContent xmlns:mc="http://schemas.openxmlformats.org/markup-compatibility/2006">
        <mc:Choice xmlns:p14="http://schemas.microsoft.com/office/powerpoint/2010/main" Requires="p14">
          <p:contentPart p14:bwMode="auto" r:id="rId53">
            <p14:nvContentPartPr>
              <p14:cNvPr id="53" name="Ink 52">
                <a:extLst>
                  <a:ext uri="{FF2B5EF4-FFF2-40B4-BE49-F238E27FC236}">
                    <a16:creationId xmlns:a16="http://schemas.microsoft.com/office/drawing/2014/main" id="{989C9D36-F5CB-46F8-90D9-30BBF214B989}"/>
                  </a:ext>
                </a:extLst>
              </p14:cNvPr>
              <p14:cNvContentPartPr/>
              <p14:nvPr/>
            </p14:nvContentPartPr>
            <p14:xfrm>
              <a:off x="7059600" y="4943520"/>
              <a:ext cx="12960" cy="360"/>
            </p14:xfrm>
          </p:contentPart>
        </mc:Choice>
        <mc:Fallback>
          <p:pic>
            <p:nvPicPr>
              <p:cNvPr id="53" name="Ink 52">
                <a:extLst>
                  <a:ext uri="{FF2B5EF4-FFF2-40B4-BE49-F238E27FC236}">
                    <a16:creationId xmlns:a16="http://schemas.microsoft.com/office/drawing/2014/main" id="{989C9D36-F5CB-46F8-90D9-30BBF214B989}"/>
                  </a:ext>
                </a:extLst>
              </p:cNvPr>
              <p:cNvPicPr/>
              <p:nvPr/>
            </p:nvPicPr>
            <p:blipFill>
              <a:blip r:embed="rId54"/>
              <a:stretch>
                <a:fillRect/>
              </a:stretch>
            </p:blipFill>
            <p:spPr>
              <a:xfrm>
                <a:off x="7043760" y="4880160"/>
                <a:ext cx="44280" cy="127080"/>
              </a:xfrm>
              <a:prstGeom prst="rect">
                <a:avLst/>
              </a:prstGeom>
            </p:spPr>
          </p:pic>
        </mc:Fallback>
      </mc:AlternateContent>
      <p:pic>
        <p:nvPicPr>
          <p:cNvPr id="66" name="Audio 65">
            <a:hlinkClick r:id="" action="ppaction://media"/>
            <a:extLst>
              <a:ext uri="{FF2B5EF4-FFF2-40B4-BE49-F238E27FC236}">
                <a16:creationId xmlns:a16="http://schemas.microsoft.com/office/drawing/2014/main" id="{2316C1B8-4FD1-4F3B-8CA5-766E1047B835}"/>
              </a:ext>
            </a:extLst>
          </p:cNvPr>
          <p:cNvPicPr>
            <a:picLocks noChangeAspect="1"/>
          </p:cNvPicPr>
          <p:nvPr>
            <a:audioFile r:link="rId2"/>
            <p:extLst>
              <p:ext uri="{DAA4B4D4-6D71-4841-9C94-3DE7FCFB9230}">
                <p14:media xmlns:p14="http://schemas.microsoft.com/office/powerpoint/2010/main" r:embed="rId1"/>
              </p:ext>
            </p:extLst>
          </p:nvPr>
        </p:nvPicPr>
        <p:blipFill>
          <a:blip r:embed="rId5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77279320"/>
      </p:ext>
    </p:extLst>
  </p:cSld>
  <p:clrMapOvr>
    <a:masterClrMapping/>
  </p:clrMapOvr>
  <mc:AlternateContent xmlns:mc="http://schemas.openxmlformats.org/markup-compatibility/2006">
    <mc:Choice xmlns:p14="http://schemas.microsoft.com/office/powerpoint/2010/main" Requires="p14">
      <p:transition spd="slow" p14:dur="2000" advTm="8370"/>
    </mc:Choice>
    <mc:Fallback>
      <p:transition spd="slow" advTm="83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6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8AC67-A575-4A10-97F1-4FBC37C572C5}"/>
              </a:ext>
            </a:extLst>
          </p:cNvPr>
          <p:cNvSpPr>
            <a:spLocks noGrp="1"/>
          </p:cNvSpPr>
          <p:nvPr>
            <p:ph type="title"/>
          </p:nvPr>
        </p:nvSpPr>
        <p:spPr>
          <a:xfrm>
            <a:off x="696215" y="227250"/>
            <a:ext cx="9404723" cy="1400530"/>
          </a:xfrm>
        </p:spPr>
        <p:txBody>
          <a:bodyPr>
            <a:normAutofit/>
          </a:bodyPr>
          <a:lstStyle/>
          <a:p>
            <a:r>
              <a:rPr lang="en-US" dirty="0">
                <a:highlight>
                  <a:srgbClr val="0000FF"/>
                </a:highlight>
                <a:latin typeface="Algerian" panose="04020705040A02060702" pitchFamily="82" charset="0"/>
              </a:rPr>
              <a:t>Relevance to Modern Day Theatre</a:t>
            </a:r>
          </a:p>
        </p:txBody>
      </p:sp>
      <p:sp>
        <p:nvSpPr>
          <p:cNvPr id="3" name="Content Placeholder 2">
            <a:extLst>
              <a:ext uri="{FF2B5EF4-FFF2-40B4-BE49-F238E27FC236}">
                <a16:creationId xmlns:a16="http://schemas.microsoft.com/office/drawing/2014/main" id="{DC05706C-A1CD-4988-AD1E-DBBE892AEF1E}"/>
              </a:ext>
            </a:extLst>
          </p:cNvPr>
          <p:cNvSpPr>
            <a:spLocks noGrp="1"/>
          </p:cNvSpPr>
          <p:nvPr>
            <p:ph idx="1"/>
          </p:nvPr>
        </p:nvSpPr>
        <p:spPr>
          <a:xfrm>
            <a:off x="421710" y="1852502"/>
            <a:ext cx="11348580" cy="4195481"/>
          </a:xfrm>
        </p:spPr>
        <p:txBody>
          <a:bodyPr>
            <a:noAutofit/>
          </a:bodyPr>
          <a:lstStyle/>
          <a:p>
            <a:r>
              <a:rPr lang="en-US" sz="2800" dirty="0">
                <a:latin typeface="Jokerman" panose="04090605060D06020702" pitchFamily="82" charset="0"/>
              </a:rPr>
              <a:t> The 3 galleries the Globe theatre had back then is still similar to some big theatres today. Gallery seats in theatres today are also generally more expensive than those on the ground floor, so that is similar to Shakespeare’s time as well. The size and seating available is also somewhat similar to the theatres we have today! However, the theatres of the present are so much more comfortable as they are mostly well-sheltered and have seats for everyone. The circular structure is also very similar to the theatres of today as well. It probably made viewing the performance clearer for everyone regardless of which angle they were seated! </a:t>
            </a:r>
          </a:p>
        </p:txBody>
      </p:sp>
      <p:pic>
        <p:nvPicPr>
          <p:cNvPr id="8" name="Audio 7">
            <a:hlinkClick r:id="" action="ppaction://media"/>
            <a:extLst>
              <a:ext uri="{FF2B5EF4-FFF2-40B4-BE49-F238E27FC236}">
                <a16:creationId xmlns:a16="http://schemas.microsoft.com/office/drawing/2014/main" id="{ABC91212-584C-4A93-A463-1FB4B3ECF4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0608148"/>
      </p:ext>
    </p:extLst>
  </p:cSld>
  <p:clrMapOvr>
    <a:masterClrMapping/>
  </p:clrMapOvr>
  <mc:AlternateContent xmlns:mc="http://schemas.openxmlformats.org/markup-compatibility/2006">
    <mc:Choice xmlns:p14="http://schemas.microsoft.com/office/powerpoint/2010/main" Requires="p14">
      <p:transition spd="slow" p14:dur="2000" advTm="37681"/>
    </mc:Choice>
    <mc:Fallback>
      <p:transition spd="slow" advTm="376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7B235-66FF-46A9-B17B-9E4DC55FED45}"/>
              </a:ext>
            </a:extLst>
          </p:cNvPr>
          <p:cNvSpPr>
            <a:spLocks noGrp="1"/>
          </p:cNvSpPr>
          <p:nvPr>
            <p:ph type="title"/>
          </p:nvPr>
        </p:nvSpPr>
        <p:spPr>
          <a:xfrm flipH="1">
            <a:off x="12554883" y="326109"/>
            <a:ext cx="45719" cy="45719"/>
          </a:xfrm>
        </p:spPr>
        <p:txBody>
          <a:bodyPr>
            <a:normAutofit fontScale="90000"/>
          </a:bodyPr>
          <a:lstStyle/>
          <a:p>
            <a:endParaRPr lang="en-US" dirty="0"/>
          </a:p>
        </p:txBody>
      </p:sp>
      <p:sp>
        <p:nvSpPr>
          <p:cNvPr id="3" name="Content Placeholder 2">
            <a:extLst>
              <a:ext uri="{FF2B5EF4-FFF2-40B4-BE49-F238E27FC236}">
                <a16:creationId xmlns:a16="http://schemas.microsoft.com/office/drawing/2014/main" id="{78A8ED88-AF31-4803-A84D-472606007B92}"/>
              </a:ext>
            </a:extLst>
          </p:cNvPr>
          <p:cNvSpPr>
            <a:spLocks noGrp="1"/>
          </p:cNvSpPr>
          <p:nvPr>
            <p:ph idx="1"/>
          </p:nvPr>
        </p:nvSpPr>
        <p:spPr>
          <a:xfrm flipH="1">
            <a:off x="11963059" y="6202680"/>
            <a:ext cx="45719" cy="45719"/>
          </a:xfrm>
        </p:spPr>
        <p:txBody>
          <a:bodyPr>
            <a:normAutofit fontScale="25000" lnSpcReduction="20000"/>
          </a:bodyPr>
          <a:lstStyle/>
          <a:p>
            <a:endParaRPr lang="en-US" dirty="0"/>
          </a:p>
        </p:txBody>
      </p:sp>
      <p:pic>
        <p:nvPicPr>
          <p:cNvPr id="9218" name="Picture 2" descr="Within the Wooden O">
            <a:extLst>
              <a:ext uri="{FF2B5EF4-FFF2-40B4-BE49-F238E27FC236}">
                <a16:creationId xmlns:a16="http://schemas.microsoft.com/office/drawing/2014/main" id="{CB0DCA2F-1799-4959-A864-6A2068A4C5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2094" y="2533970"/>
            <a:ext cx="5189116" cy="3048199"/>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Diva Productions Australia – An event that invites miracles">
            <a:extLst>
              <a:ext uri="{FF2B5EF4-FFF2-40B4-BE49-F238E27FC236}">
                <a16:creationId xmlns:a16="http://schemas.microsoft.com/office/drawing/2014/main" id="{A5B8343F-F021-4264-B24F-EFF432E8D67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10999" y="2533970"/>
            <a:ext cx="5189115" cy="293642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Rounded Corners 4">
            <a:extLst>
              <a:ext uri="{FF2B5EF4-FFF2-40B4-BE49-F238E27FC236}">
                <a16:creationId xmlns:a16="http://schemas.microsoft.com/office/drawing/2014/main" id="{C4CCA55B-178E-4B00-A8D9-465D2B939575}"/>
              </a:ext>
            </a:extLst>
          </p:cNvPr>
          <p:cNvSpPr/>
          <p:nvPr/>
        </p:nvSpPr>
        <p:spPr>
          <a:xfrm>
            <a:off x="1263907" y="543058"/>
            <a:ext cx="3444657" cy="14736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highlight>
                  <a:srgbClr val="000000"/>
                </a:highlight>
              </a:rPr>
              <a:t>SHAKESPEARE’S GLOBE THEATRE</a:t>
            </a:r>
          </a:p>
        </p:txBody>
      </p:sp>
      <p:sp>
        <p:nvSpPr>
          <p:cNvPr id="6" name="Rectangle: Rounded Corners 5">
            <a:extLst>
              <a:ext uri="{FF2B5EF4-FFF2-40B4-BE49-F238E27FC236}">
                <a16:creationId xmlns:a16="http://schemas.microsoft.com/office/drawing/2014/main" id="{30736775-C9B4-4A9F-A976-671A661C5005}"/>
              </a:ext>
            </a:extLst>
          </p:cNvPr>
          <p:cNvSpPr/>
          <p:nvPr/>
        </p:nvSpPr>
        <p:spPr>
          <a:xfrm>
            <a:off x="6799098" y="454418"/>
            <a:ext cx="3444657" cy="18663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highlight>
                  <a:srgbClr val="000000"/>
                </a:highlight>
              </a:rPr>
              <a:t>MODERN DAY THEATRE</a:t>
            </a:r>
          </a:p>
        </p:txBody>
      </p:sp>
      <p:pic>
        <p:nvPicPr>
          <p:cNvPr id="13" name="Audio 12">
            <a:hlinkClick r:id="" action="ppaction://media"/>
            <a:extLst>
              <a:ext uri="{FF2B5EF4-FFF2-40B4-BE49-F238E27FC236}">
                <a16:creationId xmlns:a16="http://schemas.microsoft.com/office/drawing/2014/main" id="{64A0A494-D460-4CC2-9ABA-73007EBFFCA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66782104"/>
      </p:ext>
    </p:extLst>
  </p:cSld>
  <p:clrMapOvr>
    <a:masterClrMapping/>
  </p:clrMapOvr>
  <mc:AlternateContent xmlns:mc="http://schemas.openxmlformats.org/markup-compatibility/2006">
    <mc:Choice xmlns:p14="http://schemas.microsoft.com/office/powerpoint/2010/main" Requires="p14">
      <p:transition spd="slow" p14:dur="2000" advTm="4248"/>
    </mc:Choice>
    <mc:Fallback>
      <p:transition spd="slow" advTm="42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B4D16-383B-4E14-8C3A-57CAD3EB46BF}"/>
              </a:ext>
            </a:extLst>
          </p:cNvPr>
          <p:cNvSpPr>
            <a:spLocks noGrp="1"/>
          </p:cNvSpPr>
          <p:nvPr>
            <p:ph type="title"/>
          </p:nvPr>
        </p:nvSpPr>
        <p:spPr>
          <a:xfrm rot="10800000" flipV="1">
            <a:off x="8863185" y="5644696"/>
            <a:ext cx="2842677" cy="653135"/>
          </a:xfrm>
        </p:spPr>
        <p:txBody>
          <a:bodyPr>
            <a:noAutofit/>
          </a:bodyPr>
          <a:lstStyle/>
          <a:p>
            <a:r>
              <a:rPr lang="en-US" sz="2000" dirty="0">
                <a:solidFill>
                  <a:schemeClr val="accent1"/>
                </a:solidFill>
                <a:highlight>
                  <a:srgbClr val="FFFF00"/>
                </a:highlight>
              </a:rPr>
              <a:t>PRESENTED BY – DEVRAJ SHARMA </a:t>
            </a:r>
            <a:br>
              <a:rPr lang="en-US" sz="2000" dirty="0">
                <a:solidFill>
                  <a:schemeClr val="accent1"/>
                </a:solidFill>
                <a:highlight>
                  <a:srgbClr val="FFFF00"/>
                </a:highlight>
              </a:rPr>
            </a:br>
            <a:r>
              <a:rPr lang="en-US" sz="2000" dirty="0">
                <a:solidFill>
                  <a:schemeClr val="accent1"/>
                </a:solidFill>
                <a:highlight>
                  <a:srgbClr val="FFFF00"/>
                </a:highlight>
              </a:rPr>
              <a:t>CLASS X-C </a:t>
            </a:r>
          </a:p>
        </p:txBody>
      </p:sp>
      <p:sp>
        <p:nvSpPr>
          <p:cNvPr id="3" name="Content Placeholder 2">
            <a:extLst>
              <a:ext uri="{FF2B5EF4-FFF2-40B4-BE49-F238E27FC236}">
                <a16:creationId xmlns:a16="http://schemas.microsoft.com/office/drawing/2014/main" id="{FB0A177B-DAE6-4041-B83D-1890C092C013}"/>
              </a:ext>
            </a:extLst>
          </p:cNvPr>
          <p:cNvSpPr>
            <a:spLocks noGrp="1"/>
          </p:cNvSpPr>
          <p:nvPr>
            <p:ph idx="1"/>
          </p:nvPr>
        </p:nvSpPr>
        <p:spPr>
          <a:xfrm>
            <a:off x="1103312" y="452718"/>
            <a:ext cx="8983223" cy="5271677"/>
          </a:xfrm>
        </p:spPr>
        <p:txBody>
          <a:bodyPr>
            <a:noAutofit/>
          </a:bodyPr>
          <a:lstStyle/>
          <a:p>
            <a:r>
              <a:rPr lang="en-US" sz="20000" u="sng" dirty="0">
                <a:highlight>
                  <a:srgbClr val="FF0000"/>
                </a:highlight>
                <a:latin typeface="Bernard MT Condensed" panose="02050806060905020404" pitchFamily="18" charset="0"/>
              </a:rPr>
              <a:t>THANK YOU</a:t>
            </a:r>
          </a:p>
        </p:txBody>
      </p:sp>
      <p:pic>
        <p:nvPicPr>
          <p:cNvPr id="7" name="Audio 6">
            <a:hlinkClick r:id="" action="ppaction://media"/>
            <a:extLst>
              <a:ext uri="{FF2B5EF4-FFF2-40B4-BE49-F238E27FC236}">
                <a16:creationId xmlns:a16="http://schemas.microsoft.com/office/drawing/2014/main" id="{A0278A59-0ED1-4C7B-885C-1BEB5D49864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7264625"/>
      </p:ext>
    </p:extLst>
  </p:cSld>
  <p:clrMapOvr>
    <a:masterClrMapping/>
  </p:clrMapOvr>
  <mc:AlternateContent xmlns:mc="http://schemas.openxmlformats.org/markup-compatibility/2006">
    <mc:Choice xmlns:p14="http://schemas.microsoft.com/office/powerpoint/2010/main" Requires="p14">
      <p:transition spd="slow" p14:dur="2000" advTm="7702"/>
    </mc:Choice>
    <mc:Fallback>
      <p:transition spd="slow" advTm="77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BC126-07D1-484D-84F2-C7C00A17AE70}"/>
              </a:ext>
            </a:extLst>
          </p:cNvPr>
          <p:cNvSpPr>
            <a:spLocks noGrp="1"/>
          </p:cNvSpPr>
          <p:nvPr>
            <p:ph type="title"/>
          </p:nvPr>
        </p:nvSpPr>
        <p:spPr>
          <a:xfrm>
            <a:off x="488517" y="1204280"/>
            <a:ext cx="11561522" cy="1125561"/>
          </a:xfrm>
        </p:spPr>
        <p:txBody>
          <a:bodyPr>
            <a:normAutofit fontScale="90000"/>
          </a:bodyPr>
          <a:lstStyle/>
          <a:p>
            <a:r>
              <a:rPr lang="en-US" sz="3900" u="sng" dirty="0">
                <a:highlight>
                  <a:srgbClr val="0000FF"/>
                </a:highlight>
                <a:latin typeface="Algerian" panose="04020705040A02060702" pitchFamily="82" charset="0"/>
              </a:rPr>
              <a:t>HISTORY OF SHAKESPEARE’S GLOBE THEATRE origin</a:t>
            </a:r>
          </a:p>
        </p:txBody>
      </p:sp>
      <p:sp>
        <p:nvSpPr>
          <p:cNvPr id="3" name="Content Placeholder 2">
            <a:extLst>
              <a:ext uri="{FF2B5EF4-FFF2-40B4-BE49-F238E27FC236}">
                <a16:creationId xmlns:a16="http://schemas.microsoft.com/office/drawing/2014/main" id="{BB124E25-4E53-4ED5-8C0C-3EE0D20E6481}"/>
              </a:ext>
            </a:extLst>
          </p:cNvPr>
          <p:cNvSpPr>
            <a:spLocks noGrp="1"/>
          </p:cNvSpPr>
          <p:nvPr>
            <p:ph idx="1"/>
          </p:nvPr>
        </p:nvSpPr>
        <p:spPr>
          <a:xfrm>
            <a:off x="237995" y="2651863"/>
            <a:ext cx="6828565" cy="3658378"/>
          </a:xfrm>
        </p:spPr>
        <p:txBody>
          <a:bodyPr anchor="ctr">
            <a:noAutofit/>
          </a:bodyPr>
          <a:lstStyle/>
          <a:p>
            <a:r>
              <a:rPr lang="en-US" sz="2800" dirty="0">
                <a:effectLst/>
                <a:latin typeface="Jokerman" panose="04090605060D06020702" pitchFamily="82" charset="0"/>
              </a:rPr>
              <a:t>The Globe Theatre was a theatre in London associated with William Shakespeare. It was built in 1599 by Shakespeare's playing company, the Lord Chamberlain's Men, on land owned by Thomas </a:t>
            </a:r>
            <a:r>
              <a:rPr lang="en-US" sz="2800" dirty="0" err="1">
                <a:effectLst/>
                <a:latin typeface="Jokerman" panose="04090605060D06020702" pitchFamily="82" charset="0"/>
              </a:rPr>
              <a:t>Brend</a:t>
            </a:r>
            <a:r>
              <a:rPr lang="en-US" sz="2800" dirty="0">
                <a:effectLst/>
                <a:latin typeface="Jokerman" panose="04090605060D06020702" pitchFamily="82" charset="0"/>
              </a:rPr>
              <a:t> and inherited by his son, Nicholas </a:t>
            </a:r>
            <a:r>
              <a:rPr lang="en-US" sz="2800" dirty="0" err="1">
                <a:effectLst/>
                <a:latin typeface="Jokerman" panose="04090605060D06020702" pitchFamily="82" charset="0"/>
              </a:rPr>
              <a:t>Brend</a:t>
            </a:r>
            <a:r>
              <a:rPr lang="en-US" sz="2800" dirty="0">
                <a:effectLst/>
                <a:latin typeface="Jokerman" panose="04090605060D06020702" pitchFamily="82" charset="0"/>
              </a:rPr>
              <a:t> and grandson Sir Matthew </a:t>
            </a:r>
            <a:r>
              <a:rPr lang="en-US" sz="2800" dirty="0" err="1">
                <a:effectLst/>
                <a:latin typeface="Jokerman" panose="04090605060D06020702" pitchFamily="82" charset="0"/>
              </a:rPr>
              <a:t>Brend</a:t>
            </a:r>
            <a:r>
              <a:rPr lang="en-US" sz="2800" dirty="0">
                <a:effectLst/>
                <a:latin typeface="Jokerman" panose="04090605060D06020702" pitchFamily="82" charset="0"/>
              </a:rPr>
              <a:t>, and was destroyed by fire on 29 June 1613.</a:t>
            </a:r>
            <a:endParaRPr lang="en-US" sz="2800" dirty="0">
              <a:latin typeface="Jokerman" panose="04090605060D06020702" pitchFamily="82" charset="0"/>
            </a:endParaRPr>
          </a:p>
        </p:txBody>
      </p:sp>
      <p:pic>
        <p:nvPicPr>
          <p:cNvPr id="2050" name="Picture 2" descr="Image result for HISTORY OF SHAKESPEARE'S GLOBE THEATRE">
            <a:extLst>
              <a:ext uri="{FF2B5EF4-FFF2-40B4-BE49-F238E27FC236}">
                <a16:creationId xmlns:a16="http://schemas.microsoft.com/office/drawing/2014/main" id="{5920E52F-ABF1-4C04-9295-4F2FDFE111D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0481" r="2" b="2"/>
          <a:stretch/>
        </p:blipFill>
        <p:spPr bwMode="auto">
          <a:xfrm>
            <a:off x="7066560" y="2132822"/>
            <a:ext cx="4065464" cy="3258006"/>
          </a:xfrm>
          <a:prstGeom prst="rect">
            <a:avLst/>
          </a:prstGeom>
          <a:noFill/>
          <a:extLst>
            <a:ext uri="{909E8E84-426E-40DD-AFC4-6F175D3DCCD1}">
              <a14:hiddenFill xmlns:a14="http://schemas.microsoft.com/office/drawing/2010/main">
                <a:solidFill>
                  <a:srgbClr val="FFFFFF"/>
                </a:solidFill>
              </a14:hiddenFill>
            </a:ext>
          </a:extLst>
        </p:spPr>
      </p:pic>
      <p:pic>
        <p:nvPicPr>
          <p:cNvPr id="17" name="Audio 16">
            <a:hlinkClick r:id="" action="ppaction://media"/>
            <a:extLst>
              <a:ext uri="{FF2B5EF4-FFF2-40B4-BE49-F238E27FC236}">
                <a16:creationId xmlns:a16="http://schemas.microsoft.com/office/drawing/2014/main" id="{D05B2803-5542-4B37-A973-4D891409B25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34563217"/>
      </p:ext>
    </p:extLst>
  </p:cSld>
  <p:clrMapOvr>
    <a:masterClrMapping/>
  </p:clrMapOvr>
  <mc:AlternateContent xmlns:mc="http://schemas.openxmlformats.org/markup-compatibility/2006">
    <mc:Choice xmlns:p14="http://schemas.microsoft.com/office/powerpoint/2010/main" Requires="p14">
      <p:transition spd="slow" p14:dur="2000" advTm="23645"/>
    </mc:Choice>
    <mc:Fallback>
      <p:transition spd="slow" advTm="236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36DA4-5620-475F-9D44-A2021DCE3298}"/>
              </a:ext>
            </a:extLst>
          </p:cNvPr>
          <p:cNvSpPr>
            <a:spLocks noGrp="1"/>
          </p:cNvSpPr>
          <p:nvPr>
            <p:ph type="title"/>
          </p:nvPr>
        </p:nvSpPr>
        <p:spPr>
          <a:xfrm>
            <a:off x="646111" y="452718"/>
            <a:ext cx="9404723" cy="1400530"/>
          </a:xfrm>
        </p:spPr>
        <p:txBody>
          <a:bodyPr>
            <a:normAutofit/>
          </a:bodyPr>
          <a:lstStyle/>
          <a:p>
            <a:r>
              <a:rPr lang="en-US" u="sng" dirty="0">
                <a:highlight>
                  <a:srgbClr val="0000FF"/>
                </a:highlight>
                <a:latin typeface="Algerian" panose="04020705040A02060702" pitchFamily="82" charset="0"/>
              </a:rPr>
              <a:t>LOCATION OF SHAKESPEARE’S GLOBE THEATRE</a:t>
            </a:r>
          </a:p>
        </p:txBody>
      </p:sp>
      <p:sp>
        <p:nvSpPr>
          <p:cNvPr id="3" name="Content Placeholder 2">
            <a:extLst>
              <a:ext uri="{FF2B5EF4-FFF2-40B4-BE49-F238E27FC236}">
                <a16:creationId xmlns:a16="http://schemas.microsoft.com/office/drawing/2014/main" id="{563227FD-C9AD-4BB7-81EA-28088CA77992}"/>
              </a:ext>
            </a:extLst>
          </p:cNvPr>
          <p:cNvSpPr>
            <a:spLocks noGrp="1"/>
          </p:cNvSpPr>
          <p:nvPr>
            <p:ph idx="1"/>
          </p:nvPr>
        </p:nvSpPr>
        <p:spPr>
          <a:xfrm>
            <a:off x="390905" y="2052918"/>
            <a:ext cx="11410189" cy="4805082"/>
          </a:xfrm>
        </p:spPr>
        <p:txBody>
          <a:bodyPr>
            <a:normAutofit/>
          </a:bodyPr>
          <a:lstStyle/>
          <a:p>
            <a:r>
              <a:rPr lang="en-US" sz="2800" dirty="0">
                <a:effectLst/>
                <a:latin typeface="Jokerman" panose="04090605060D06020702" pitchFamily="82" charset="0"/>
              </a:rPr>
              <a:t>Examination of old property records has identified the plot of land occupied by the Globe as extending from the west side of modern-day </a:t>
            </a:r>
            <a:r>
              <a:rPr lang="en-US" sz="2800" dirty="0">
                <a:effectLst/>
                <a:latin typeface="Jokerman" panose="04090605060D06020702" pitchFamily="82" charset="0"/>
                <a:hlinkClick r:id="rId4" tooltip="Southwark Bridge Road"/>
              </a:rPr>
              <a:t>Southwark Bridge Road</a:t>
            </a:r>
            <a:r>
              <a:rPr lang="en-US" sz="2800" dirty="0">
                <a:effectLst/>
                <a:latin typeface="Jokerman" panose="04090605060D06020702" pitchFamily="82" charset="0"/>
              </a:rPr>
              <a:t> eastwards as far as Porter Street and from Park Street southwards as far as the back of Gatehouse Square.</a:t>
            </a:r>
            <a:r>
              <a:rPr lang="en-US" sz="2800" baseline="30000" dirty="0">
                <a:effectLst/>
                <a:latin typeface="Jokerman" panose="04090605060D06020702" pitchFamily="82" charset="0"/>
                <a:hlinkClick r:id="rId5"/>
              </a:rPr>
              <a:t>[7]</a:t>
            </a:r>
            <a:r>
              <a:rPr lang="en-US" sz="2800" baseline="30000" dirty="0">
                <a:effectLst/>
                <a:latin typeface="Jokerman" panose="04090605060D06020702" pitchFamily="82" charset="0"/>
                <a:hlinkClick r:id="rId6"/>
              </a:rPr>
              <a:t>[8]</a:t>
            </a:r>
            <a:r>
              <a:rPr lang="en-US" sz="2800" dirty="0">
                <a:effectLst/>
                <a:latin typeface="Jokerman" panose="04090605060D06020702" pitchFamily="82" charset="0"/>
              </a:rPr>
              <a:t> However, the precise location of the building remained unknown until a small part of the foundations, including one original pier base, was discovered in 1989 by the Department of Greater London Archaeology (now </a:t>
            </a:r>
            <a:r>
              <a:rPr lang="en-US" sz="2800" dirty="0">
                <a:effectLst/>
                <a:latin typeface="Jokerman" panose="04090605060D06020702" pitchFamily="82" charset="0"/>
                <a:hlinkClick r:id="rId7" tooltip="Museum of London Archaeology"/>
              </a:rPr>
              <a:t>Museum of London Archaeology</a:t>
            </a:r>
            <a:r>
              <a:rPr lang="en-US" sz="2800" dirty="0">
                <a:effectLst/>
                <a:latin typeface="Jokerman" panose="04090605060D06020702" pitchFamily="82" charset="0"/>
              </a:rPr>
              <a:t>) beneath the car park at the rear of </a:t>
            </a:r>
            <a:r>
              <a:rPr lang="en-US" sz="2800" dirty="0">
                <a:effectLst/>
                <a:latin typeface="Jokerman" panose="04090605060D06020702" pitchFamily="82" charset="0"/>
                <a:hlinkClick r:id="rId8" tooltip="Anchor Terrace"/>
              </a:rPr>
              <a:t>Anchor Terrace</a:t>
            </a:r>
            <a:r>
              <a:rPr lang="en-US" sz="2800" dirty="0">
                <a:effectLst/>
                <a:latin typeface="Jokerman" panose="04090605060D06020702" pitchFamily="82" charset="0"/>
              </a:rPr>
              <a:t> on Park Street.</a:t>
            </a:r>
            <a:endParaRPr lang="en-US" sz="2800" dirty="0">
              <a:latin typeface="Jokerman" panose="04090605060D06020702" pitchFamily="82" charset="0"/>
            </a:endParaRPr>
          </a:p>
        </p:txBody>
      </p:sp>
      <p:pic>
        <p:nvPicPr>
          <p:cNvPr id="9" name="Audio 8">
            <a:hlinkClick r:id="" action="ppaction://media"/>
            <a:extLst>
              <a:ext uri="{FF2B5EF4-FFF2-40B4-BE49-F238E27FC236}">
                <a16:creationId xmlns:a16="http://schemas.microsoft.com/office/drawing/2014/main" id="{FD3EF263-4064-44D5-B57A-B886E720719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65990175"/>
      </p:ext>
    </p:extLst>
  </p:cSld>
  <p:clrMapOvr>
    <a:masterClrMapping/>
  </p:clrMapOvr>
  <mc:AlternateContent xmlns:mc="http://schemas.openxmlformats.org/markup-compatibility/2006">
    <mc:Choice xmlns:p14="http://schemas.microsoft.com/office/powerpoint/2010/main" Requires="p14">
      <p:transition spd="slow" p14:dur="2000" advTm="36806"/>
    </mc:Choice>
    <mc:Fallback>
      <p:transition spd="slow" advTm="368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3B804-848A-4751-BEA8-EDA984500844}"/>
              </a:ext>
            </a:extLst>
          </p:cNvPr>
          <p:cNvSpPr>
            <a:spLocks noGrp="1"/>
          </p:cNvSpPr>
          <p:nvPr>
            <p:ph type="title"/>
          </p:nvPr>
        </p:nvSpPr>
        <p:spPr>
          <a:xfrm flipV="1">
            <a:off x="11344030" y="777715"/>
            <a:ext cx="57302" cy="222261"/>
          </a:xfrm>
        </p:spPr>
        <p:txBody>
          <a:bodyPr>
            <a:normAutofit fontScale="90000"/>
          </a:bodyPr>
          <a:lstStyle/>
          <a:p>
            <a:endParaRPr lang="en-US" dirty="0"/>
          </a:p>
        </p:txBody>
      </p:sp>
      <p:sp>
        <p:nvSpPr>
          <p:cNvPr id="3" name="Content Placeholder 2">
            <a:extLst>
              <a:ext uri="{FF2B5EF4-FFF2-40B4-BE49-F238E27FC236}">
                <a16:creationId xmlns:a16="http://schemas.microsoft.com/office/drawing/2014/main" id="{C59B97A2-E9A8-4459-B43A-966ED044B091}"/>
              </a:ext>
            </a:extLst>
          </p:cNvPr>
          <p:cNvSpPr>
            <a:spLocks noGrp="1"/>
          </p:cNvSpPr>
          <p:nvPr>
            <p:ph idx="1"/>
          </p:nvPr>
        </p:nvSpPr>
        <p:spPr>
          <a:xfrm flipH="1">
            <a:off x="10049853" y="5949289"/>
            <a:ext cx="403506" cy="299109"/>
          </a:xfrm>
        </p:spPr>
        <p:txBody>
          <a:bodyPr>
            <a:normAutofit fontScale="85000" lnSpcReduction="20000"/>
          </a:bodyPr>
          <a:lstStyle/>
          <a:p>
            <a:endParaRPr lang="en-US" dirty="0"/>
          </a:p>
        </p:txBody>
      </p:sp>
      <p:pic>
        <p:nvPicPr>
          <p:cNvPr id="3074" name="Picture 2" descr="Globe Theatre Location">
            <a:extLst>
              <a:ext uri="{FF2B5EF4-FFF2-40B4-BE49-F238E27FC236}">
                <a16:creationId xmlns:a16="http://schemas.microsoft.com/office/drawing/2014/main" id="{5D8D0681-7124-49B8-BD88-9B118FC585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775" y="542728"/>
            <a:ext cx="4734172" cy="516289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Shakespeare's Globe Theatre, Southwark, London. Open daily. Entry ...">
            <a:extLst>
              <a:ext uri="{FF2B5EF4-FFF2-40B4-BE49-F238E27FC236}">
                <a16:creationId xmlns:a16="http://schemas.microsoft.com/office/drawing/2014/main" id="{927E6DF4-A9C8-4ABA-BC65-42AEA65469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79479" y="609602"/>
            <a:ext cx="5727893" cy="5096019"/>
          </a:xfrm>
          <a:prstGeom prst="rect">
            <a:avLst/>
          </a:prstGeom>
          <a:noFill/>
          <a:extLst>
            <a:ext uri="{909E8E84-426E-40DD-AFC4-6F175D3DCCD1}">
              <a14:hiddenFill xmlns:a14="http://schemas.microsoft.com/office/drawing/2010/main">
                <a:solidFill>
                  <a:srgbClr val="FFFFFF"/>
                </a:solidFill>
              </a14:hiddenFill>
            </a:ext>
          </a:extLst>
        </p:spPr>
      </p:pic>
      <p:pic>
        <p:nvPicPr>
          <p:cNvPr id="9" name="Audio 8">
            <a:hlinkClick r:id="" action="ppaction://media"/>
            <a:extLst>
              <a:ext uri="{FF2B5EF4-FFF2-40B4-BE49-F238E27FC236}">
                <a16:creationId xmlns:a16="http://schemas.microsoft.com/office/drawing/2014/main" id="{FDB62FB4-EE00-4BA8-8EC2-030F3657CF5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98513463"/>
      </p:ext>
    </p:extLst>
  </p:cSld>
  <p:clrMapOvr>
    <a:masterClrMapping/>
  </p:clrMapOvr>
  <mc:AlternateContent xmlns:mc="http://schemas.openxmlformats.org/markup-compatibility/2006">
    <mc:Choice xmlns:p14="http://schemas.microsoft.com/office/powerpoint/2010/main" Requires="p14">
      <p:transition spd="slow" p14:dur="2000" advTm="6140"/>
    </mc:Choice>
    <mc:Fallback>
      <p:transition spd="slow" advTm="6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80659-8CB1-4EA9-B837-A33FE6611040}"/>
              </a:ext>
            </a:extLst>
          </p:cNvPr>
          <p:cNvSpPr>
            <a:spLocks noGrp="1"/>
          </p:cNvSpPr>
          <p:nvPr>
            <p:ph type="title"/>
          </p:nvPr>
        </p:nvSpPr>
        <p:spPr>
          <a:xfrm>
            <a:off x="1103312" y="424583"/>
            <a:ext cx="9404723" cy="1400530"/>
          </a:xfrm>
        </p:spPr>
        <p:txBody>
          <a:bodyPr>
            <a:normAutofit/>
          </a:bodyPr>
          <a:lstStyle/>
          <a:p>
            <a:r>
              <a:rPr lang="en-US" u="sng" dirty="0">
                <a:highlight>
                  <a:srgbClr val="0000FF"/>
                </a:highlight>
                <a:latin typeface="Algerian" panose="04020705040A02060702" pitchFamily="82" charset="0"/>
              </a:rPr>
              <a:t>CAPACITY OF SHAKESPEARE’S GLOBE THEATRE </a:t>
            </a:r>
          </a:p>
        </p:txBody>
      </p:sp>
      <p:sp>
        <p:nvSpPr>
          <p:cNvPr id="3" name="Content Placeholder 2">
            <a:extLst>
              <a:ext uri="{FF2B5EF4-FFF2-40B4-BE49-F238E27FC236}">
                <a16:creationId xmlns:a16="http://schemas.microsoft.com/office/drawing/2014/main" id="{09590F89-ACE2-469D-B0D6-51E2FEB8C428}"/>
              </a:ext>
            </a:extLst>
          </p:cNvPr>
          <p:cNvSpPr>
            <a:spLocks noGrp="1"/>
          </p:cNvSpPr>
          <p:nvPr>
            <p:ph idx="1"/>
          </p:nvPr>
        </p:nvSpPr>
        <p:spPr>
          <a:xfrm>
            <a:off x="1103312" y="1882507"/>
            <a:ext cx="10502534" cy="1900104"/>
          </a:xfrm>
        </p:spPr>
        <p:txBody>
          <a:bodyPr>
            <a:noAutofit/>
          </a:bodyPr>
          <a:lstStyle/>
          <a:p>
            <a:r>
              <a:rPr lang="en-US" sz="3200" dirty="0">
                <a:latin typeface="Jokerman" panose="04090605060D06020702" pitchFamily="82" charset="0"/>
              </a:rPr>
              <a:t>Seating </a:t>
            </a:r>
            <a:r>
              <a:rPr lang="en-US" sz="3200" b="1" dirty="0">
                <a:latin typeface="Jokerman" panose="04090605060D06020702" pitchFamily="82" charset="0"/>
              </a:rPr>
              <a:t>capacity</a:t>
            </a:r>
            <a:r>
              <a:rPr lang="en-US" sz="3200" dirty="0">
                <a:latin typeface="Jokerman" panose="04090605060D06020702" pitchFamily="82" charset="0"/>
              </a:rPr>
              <a:t> is 873 with an additional 700 "Groundlings" standing in </a:t>
            </a:r>
            <a:r>
              <a:rPr lang="en-US" sz="3200" b="1" dirty="0">
                <a:latin typeface="Jokerman" panose="04090605060D06020702" pitchFamily="82" charset="0"/>
              </a:rPr>
              <a:t>the</a:t>
            </a:r>
            <a:r>
              <a:rPr lang="en-US" sz="3200" dirty="0">
                <a:latin typeface="Jokerman" panose="04090605060D06020702" pitchFamily="82" charset="0"/>
              </a:rPr>
              <a:t> yard, making up an audience about half </a:t>
            </a:r>
            <a:r>
              <a:rPr lang="en-US" sz="3200" b="1" dirty="0">
                <a:latin typeface="Jokerman" panose="04090605060D06020702" pitchFamily="82" charset="0"/>
              </a:rPr>
              <a:t>the size</a:t>
            </a:r>
            <a:r>
              <a:rPr lang="en-US" sz="3200" dirty="0">
                <a:latin typeface="Jokerman" panose="04090605060D06020702" pitchFamily="82" charset="0"/>
              </a:rPr>
              <a:t> of a typical audience in </a:t>
            </a:r>
            <a:r>
              <a:rPr lang="en-US" sz="3200" b="1" dirty="0">
                <a:latin typeface="Jokerman" panose="04090605060D06020702" pitchFamily="82" charset="0"/>
              </a:rPr>
              <a:t>Shakespeare's</a:t>
            </a:r>
            <a:r>
              <a:rPr lang="en-US" sz="3200" dirty="0">
                <a:latin typeface="Jokerman" panose="04090605060D06020702" pitchFamily="82" charset="0"/>
              </a:rPr>
              <a:t> time</a:t>
            </a:r>
          </a:p>
        </p:txBody>
      </p:sp>
      <p:pic>
        <p:nvPicPr>
          <p:cNvPr id="4098" name="Picture 2" descr="Image result for CAPACITY of SHAKESPEARE'S globe theater">
            <a:extLst>
              <a:ext uri="{FF2B5EF4-FFF2-40B4-BE49-F238E27FC236}">
                <a16:creationId xmlns:a16="http://schemas.microsoft.com/office/drawing/2014/main" id="{88FE6AF1-5EA3-4C65-A4CA-23A46D5182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04185" y="3649807"/>
            <a:ext cx="3981156" cy="299054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Shakespeares Globe London seat map and prices">
            <a:extLst>
              <a:ext uri="{FF2B5EF4-FFF2-40B4-BE49-F238E27FC236}">
                <a16:creationId xmlns:a16="http://schemas.microsoft.com/office/drawing/2014/main" id="{7CC03763-7A3D-4D41-9A41-607711203A7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03312" y="4038551"/>
            <a:ext cx="5100540" cy="2708632"/>
          </a:xfrm>
          <a:prstGeom prst="rect">
            <a:avLst/>
          </a:prstGeom>
          <a:noFill/>
          <a:extLst>
            <a:ext uri="{909E8E84-426E-40DD-AFC4-6F175D3DCCD1}">
              <a14:hiddenFill xmlns:a14="http://schemas.microsoft.com/office/drawing/2010/main">
                <a:solidFill>
                  <a:srgbClr val="FFFFFF"/>
                </a:solidFill>
              </a14:hiddenFill>
            </a:ext>
          </a:extLst>
        </p:spPr>
      </p:pic>
      <p:pic>
        <p:nvPicPr>
          <p:cNvPr id="8" name="Audio 7">
            <a:hlinkClick r:id="" action="ppaction://media"/>
            <a:extLst>
              <a:ext uri="{FF2B5EF4-FFF2-40B4-BE49-F238E27FC236}">
                <a16:creationId xmlns:a16="http://schemas.microsoft.com/office/drawing/2014/main" id="{8BFE7B14-4E07-42C0-A35A-56AE8C4BEF2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88563349"/>
      </p:ext>
    </p:extLst>
  </p:cSld>
  <p:clrMapOvr>
    <a:masterClrMapping/>
  </p:clrMapOvr>
  <mc:AlternateContent xmlns:mc="http://schemas.openxmlformats.org/markup-compatibility/2006">
    <mc:Choice xmlns:p14="http://schemas.microsoft.com/office/powerpoint/2010/main" Requires="p14">
      <p:transition spd="slow" p14:dur="2000" advTm="17224"/>
    </mc:Choice>
    <mc:Fallback>
      <p:transition spd="slow" advTm="172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A07EA-CF9D-4E71-BA7C-5292ADE866BF}"/>
              </a:ext>
            </a:extLst>
          </p:cNvPr>
          <p:cNvSpPr>
            <a:spLocks noGrp="1"/>
          </p:cNvSpPr>
          <p:nvPr>
            <p:ph type="title"/>
          </p:nvPr>
        </p:nvSpPr>
        <p:spPr>
          <a:xfrm>
            <a:off x="646111" y="452718"/>
            <a:ext cx="9404723" cy="1400530"/>
          </a:xfrm>
        </p:spPr>
        <p:txBody>
          <a:bodyPr>
            <a:normAutofit/>
          </a:bodyPr>
          <a:lstStyle/>
          <a:p>
            <a:r>
              <a:rPr lang="en-US" u="sng" dirty="0">
                <a:highlight>
                  <a:srgbClr val="0000FF"/>
                </a:highlight>
                <a:latin typeface="Algerian" panose="04020705040A02060702" pitchFamily="82" charset="0"/>
              </a:rPr>
              <a:t>ARCHITECTURE OF SHAKESPEARE’S GLOBE THETRE</a:t>
            </a:r>
          </a:p>
        </p:txBody>
      </p:sp>
      <p:sp>
        <p:nvSpPr>
          <p:cNvPr id="3" name="Content Placeholder 2">
            <a:extLst>
              <a:ext uri="{FF2B5EF4-FFF2-40B4-BE49-F238E27FC236}">
                <a16:creationId xmlns:a16="http://schemas.microsoft.com/office/drawing/2014/main" id="{6448E92F-723C-4E62-AC74-66E32E50D480}"/>
              </a:ext>
            </a:extLst>
          </p:cNvPr>
          <p:cNvSpPr>
            <a:spLocks noGrp="1"/>
          </p:cNvSpPr>
          <p:nvPr>
            <p:ph idx="1"/>
          </p:nvPr>
        </p:nvSpPr>
        <p:spPr>
          <a:xfrm>
            <a:off x="0" y="2052919"/>
            <a:ext cx="11711836" cy="1767520"/>
          </a:xfrm>
        </p:spPr>
        <p:txBody>
          <a:bodyPr>
            <a:noAutofit/>
          </a:bodyPr>
          <a:lstStyle/>
          <a:p>
            <a:r>
              <a:rPr lang="en-US" sz="2400" dirty="0">
                <a:latin typeface="Jokerman" panose="04090605060D06020702" pitchFamily="82" charset="0"/>
              </a:rPr>
              <a:t>The Architect of the Globe Theatre was </a:t>
            </a:r>
            <a:r>
              <a:rPr lang="en-US" sz="2400" dirty="0">
                <a:solidFill>
                  <a:schemeClr val="bg1"/>
                </a:solidFill>
                <a:highlight>
                  <a:srgbClr val="FFFF00"/>
                </a:highlight>
                <a:latin typeface="Aharoni" panose="020B0604020202020204" pitchFamily="2" charset="-79"/>
                <a:cs typeface="Aharoni" panose="020B0604020202020204" pitchFamily="2" charset="-79"/>
              </a:rPr>
              <a:t>THEO CROSBY</a:t>
            </a:r>
          </a:p>
          <a:p>
            <a:r>
              <a:rPr lang="en-US" sz="2400" dirty="0">
                <a:latin typeface="Jokerman" panose="04090605060D06020702" pitchFamily="82" charset="0"/>
              </a:rPr>
              <a:t>The </a:t>
            </a:r>
            <a:r>
              <a:rPr lang="en-US" sz="2400" b="1" dirty="0">
                <a:latin typeface="Jokerman" panose="04090605060D06020702" pitchFamily="82" charset="0"/>
              </a:rPr>
              <a:t>Globe Theatre Structure</a:t>
            </a:r>
            <a:r>
              <a:rPr lang="en-US" sz="2400" dirty="0">
                <a:latin typeface="Jokerman" panose="04090605060D06020702" pitchFamily="82" charset="0"/>
              </a:rPr>
              <a:t> of the interior description is as follows: The arena was called the 'pit' or the 'yard' and had a raised stage at one end which projected halfway into the 'pit' The arena was surrounded by three tiers of roofed galleries with balconies.</a:t>
            </a:r>
          </a:p>
        </p:txBody>
      </p:sp>
      <p:pic>
        <p:nvPicPr>
          <p:cNvPr id="5122" name="Picture 2" descr="Architectural Details of the New Shakespeare's Globe Theatre">
            <a:extLst>
              <a:ext uri="{FF2B5EF4-FFF2-40B4-BE49-F238E27FC236}">
                <a16:creationId xmlns:a16="http://schemas.microsoft.com/office/drawing/2014/main" id="{A871F51E-F2A1-4B38-BBBE-ACE299E3B9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979" y="4243107"/>
            <a:ext cx="2701011" cy="2441984"/>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The Globe Theatre | Elizabethan theatre, Globe theater, Teaching ...">
            <a:extLst>
              <a:ext uri="{FF2B5EF4-FFF2-40B4-BE49-F238E27FC236}">
                <a16:creationId xmlns:a16="http://schemas.microsoft.com/office/drawing/2014/main" id="{10675CF6-18E6-4E77-8D01-B84353B2851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49639" y="4203394"/>
            <a:ext cx="2701010" cy="2481697"/>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Shakespeare and The Globe Theatre: architecture, globe ...">
            <a:extLst>
              <a:ext uri="{FF2B5EF4-FFF2-40B4-BE49-F238E27FC236}">
                <a16:creationId xmlns:a16="http://schemas.microsoft.com/office/drawing/2014/main" id="{D98EEA83-0529-44AE-9CF4-8F079301ADD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30184" y="3820439"/>
            <a:ext cx="3478618" cy="2924879"/>
          </a:xfrm>
          <a:prstGeom prst="rect">
            <a:avLst/>
          </a:prstGeom>
          <a:noFill/>
          <a:extLst>
            <a:ext uri="{909E8E84-426E-40DD-AFC4-6F175D3DCCD1}">
              <a14:hiddenFill xmlns:a14="http://schemas.microsoft.com/office/drawing/2010/main">
                <a:solidFill>
                  <a:srgbClr val="FFFFFF"/>
                </a:solidFill>
              </a14:hiddenFill>
            </a:ext>
          </a:extLst>
        </p:spPr>
      </p:pic>
      <p:pic>
        <p:nvPicPr>
          <p:cNvPr id="16" name="Audio 15">
            <a:hlinkClick r:id="" action="ppaction://media"/>
            <a:extLst>
              <a:ext uri="{FF2B5EF4-FFF2-40B4-BE49-F238E27FC236}">
                <a16:creationId xmlns:a16="http://schemas.microsoft.com/office/drawing/2014/main" id="{DAE11B5F-97AF-47A6-AF96-A054C3D473D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04231709"/>
      </p:ext>
    </p:extLst>
  </p:cSld>
  <p:clrMapOvr>
    <a:masterClrMapping/>
  </p:clrMapOvr>
  <mc:AlternateContent xmlns:mc="http://schemas.openxmlformats.org/markup-compatibility/2006">
    <mc:Choice xmlns:p14="http://schemas.microsoft.com/office/powerpoint/2010/main" Requires="p14">
      <p:transition spd="slow" p14:dur="2000" advTm="25904"/>
    </mc:Choice>
    <mc:Fallback>
      <p:transition spd="slow" advTm="25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DB944-5A4F-4618-AA26-E73E8EFF49BA}"/>
              </a:ext>
            </a:extLst>
          </p:cNvPr>
          <p:cNvSpPr>
            <a:spLocks noGrp="1"/>
          </p:cNvSpPr>
          <p:nvPr>
            <p:ph type="title"/>
          </p:nvPr>
        </p:nvSpPr>
        <p:spPr>
          <a:xfrm>
            <a:off x="646111" y="452718"/>
            <a:ext cx="9404723" cy="1400530"/>
          </a:xfrm>
        </p:spPr>
        <p:txBody>
          <a:bodyPr>
            <a:normAutofit/>
          </a:bodyPr>
          <a:lstStyle/>
          <a:p>
            <a:r>
              <a:rPr lang="en-US" u="sng" dirty="0">
                <a:highlight>
                  <a:srgbClr val="0000FF"/>
                </a:highlight>
                <a:latin typeface="Algerian" panose="04020705040A02060702" pitchFamily="82" charset="0"/>
              </a:rPr>
              <a:t>STAGECRAFT OF SHAKESPEARE’S GLOBE THEATRE </a:t>
            </a:r>
          </a:p>
        </p:txBody>
      </p:sp>
      <p:sp>
        <p:nvSpPr>
          <p:cNvPr id="3" name="Content Placeholder 2">
            <a:extLst>
              <a:ext uri="{FF2B5EF4-FFF2-40B4-BE49-F238E27FC236}">
                <a16:creationId xmlns:a16="http://schemas.microsoft.com/office/drawing/2014/main" id="{57882997-6C1C-4614-913A-563EC0DE2A5E}"/>
              </a:ext>
            </a:extLst>
          </p:cNvPr>
          <p:cNvSpPr>
            <a:spLocks noGrp="1"/>
          </p:cNvSpPr>
          <p:nvPr>
            <p:ph idx="1"/>
          </p:nvPr>
        </p:nvSpPr>
        <p:spPr>
          <a:xfrm>
            <a:off x="875201" y="1976079"/>
            <a:ext cx="11082337" cy="4195481"/>
          </a:xfrm>
        </p:spPr>
        <p:txBody>
          <a:bodyPr>
            <a:normAutofit/>
          </a:bodyPr>
          <a:lstStyle/>
          <a:p>
            <a:pPr marL="0" lvl="0" indent="0" defTabSz="914400" eaLnBrk="0" fontAlgn="t" hangingPunct="0">
              <a:spcBef>
                <a:spcPct val="0"/>
              </a:spcBef>
              <a:spcAft>
                <a:spcPct val="0"/>
              </a:spcAft>
              <a:buClrTx/>
              <a:buSzTx/>
              <a:buNone/>
            </a:pPr>
            <a:r>
              <a:rPr lang="en-US" altLang="en-US" sz="2600" b="1" dirty="0">
                <a:latin typeface="Jokerman" panose="04090605060D06020702" pitchFamily="82" charset="0"/>
                <a:ea typeface="Roboto"/>
              </a:rPr>
              <a:t>Stagecraft</a:t>
            </a:r>
            <a:r>
              <a:rPr lang="en-US" altLang="en-US" sz="2600" dirty="0">
                <a:latin typeface="Jokerman" panose="04090605060D06020702" pitchFamily="82" charset="0"/>
                <a:ea typeface="Roboto"/>
              </a:rPr>
              <a:t> refers to all the ways </a:t>
            </a:r>
            <a:r>
              <a:rPr lang="en-US" altLang="en-US" sz="2600" b="1" dirty="0">
                <a:latin typeface="Jokerman" panose="04090605060D06020702" pitchFamily="82" charset="0"/>
                <a:ea typeface="Roboto"/>
              </a:rPr>
              <a:t>Shakespeare</a:t>
            </a:r>
            <a:r>
              <a:rPr lang="en-US" altLang="en-US" sz="2600" dirty="0">
                <a:latin typeface="Jokerman" panose="04090605060D06020702" pitchFamily="82" charset="0"/>
                <a:ea typeface="Roboto"/>
              </a:rPr>
              <a:t> uses his theatrical trade to attain dramatic effects in his works. For example, the language in a </a:t>
            </a:r>
            <a:r>
              <a:rPr lang="en-US" altLang="en-US" sz="2600" b="1" dirty="0">
                <a:latin typeface="Jokerman" panose="04090605060D06020702" pitchFamily="82" charset="0"/>
                <a:ea typeface="Roboto"/>
              </a:rPr>
              <a:t>Shakespeare</a:t>
            </a:r>
            <a:r>
              <a:rPr lang="en-US" altLang="en-US" sz="2600" dirty="0">
                <a:latin typeface="Jokerman" panose="04090605060D06020702" pitchFamily="82" charset="0"/>
                <a:ea typeface="Roboto"/>
              </a:rPr>
              <a:t> play tells us what to read, but it doesn't tell us how to read it.</a:t>
            </a:r>
            <a:endParaRPr lang="en-US" altLang="en-US" sz="2600" dirty="0">
              <a:latin typeface="Jokerman" panose="04090605060D06020702" pitchFamily="82" charset="0"/>
            </a:endParaRPr>
          </a:p>
          <a:p>
            <a:endParaRPr lang="en-US" dirty="0"/>
          </a:p>
        </p:txBody>
      </p:sp>
      <p:sp>
        <p:nvSpPr>
          <p:cNvPr id="4" name="Rectangle 1">
            <a:extLst>
              <a:ext uri="{FF2B5EF4-FFF2-40B4-BE49-F238E27FC236}">
                <a16:creationId xmlns:a16="http://schemas.microsoft.com/office/drawing/2014/main" id="{4070A8B3-2E8E-44A0-927E-D9CC4E8C7AD6}"/>
              </a:ext>
            </a:extLst>
          </p:cNvPr>
          <p:cNvSpPr>
            <a:spLocks noChangeArrowheads="1"/>
          </p:cNvSpPr>
          <p:nvPr/>
        </p:nvSpPr>
        <p:spPr bwMode="auto">
          <a:xfrm>
            <a:off x="-407475" y="-560569"/>
            <a:ext cx="12192000" cy="24622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t"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660099"/>
                </a:solidFill>
                <a:effectLst/>
                <a:latin typeface="Arial" panose="020B0604020202020204" pitchFamily="34" charset="0"/>
                <a:ea typeface="Roboto"/>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146" name="Picture 2" descr="Image result for STAGECRAFT of the  SHAKESPEARE'S globe theatre">
            <a:hlinkClick r:id="rId4"/>
            <a:extLst>
              <a:ext uri="{FF2B5EF4-FFF2-40B4-BE49-F238E27FC236}">
                <a16:creationId xmlns:a16="http://schemas.microsoft.com/office/drawing/2014/main" id="{F7402C8A-EDD2-42A0-9FFC-908B5B52071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3462" y="4083485"/>
            <a:ext cx="3823787" cy="208807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Shakespeare's Globe is streaming its complete stage plays for free ...">
            <a:extLst>
              <a:ext uri="{FF2B5EF4-FFF2-40B4-BE49-F238E27FC236}">
                <a16:creationId xmlns:a16="http://schemas.microsoft.com/office/drawing/2014/main" id="{6072CF29-CFFC-45C9-80E7-C7D3DC83DC0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44090" y="3861261"/>
            <a:ext cx="4945830" cy="2544021"/>
          </a:xfrm>
          <a:prstGeom prst="rect">
            <a:avLst/>
          </a:prstGeom>
          <a:noFill/>
          <a:extLst>
            <a:ext uri="{909E8E84-426E-40DD-AFC4-6F175D3DCCD1}">
              <a14:hiddenFill xmlns:a14="http://schemas.microsoft.com/office/drawing/2010/main">
                <a:solidFill>
                  <a:srgbClr val="FFFFFF"/>
                </a:solidFill>
              </a14:hiddenFill>
            </a:ext>
          </a:extLst>
        </p:spPr>
      </p:pic>
      <p:pic>
        <p:nvPicPr>
          <p:cNvPr id="15" name="Audio 14">
            <a:hlinkClick r:id="" action="ppaction://media"/>
            <a:extLst>
              <a:ext uri="{FF2B5EF4-FFF2-40B4-BE49-F238E27FC236}">
                <a16:creationId xmlns:a16="http://schemas.microsoft.com/office/drawing/2014/main" id="{033B5E87-6BF5-4E61-B0F3-74E34C80382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66661320"/>
      </p:ext>
    </p:extLst>
  </p:cSld>
  <p:clrMapOvr>
    <a:masterClrMapping/>
  </p:clrMapOvr>
  <mc:AlternateContent xmlns:mc="http://schemas.openxmlformats.org/markup-compatibility/2006">
    <mc:Choice xmlns:p14="http://schemas.microsoft.com/office/powerpoint/2010/main" Requires="p14">
      <p:transition spd="slow" p14:dur="2000" advTm="21105"/>
    </mc:Choice>
    <mc:Fallback>
      <p:transition spd="slow" advTm="21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DA719-9477-44D6-95E9-FE9501F192AB}"/>
              </a:ext>
            </a:extLst>
          </p:cNvPr>
          <p:cNvSpPr>
            <a:spLocks noGrp="1"/>
          </p:cNvSpPr>
          <p:nvPr>
            <p:ph type="title"/>
          </p:nvPr>
        </p:nvSpPr>
        <p:spPr>
          <a:xfrm>
            <a:off x="646111" y="452718"/>
            <a:ext cx="9404723" cy="1400530"/>
          </a:xfrm>
        </p:spPr>
        <p:txBody>
          <a:bodyPr>
            <a:normAutofit/>
          </a:bodyPr>
          <a:lstStyle/>
          <a:p>
            <a:r>
              <a:rPr lang="en-US" u="sng" dirty="0">
                <a:highlight>
                  <a:srgbClr val="0000FF"/>
                </a:highlight>
                <a:latin typeface="Algerian" panose="04020705040A02060702" pitchFamily="82" charset="0"/>
              </a:rPr>
              <a:t>IMPORTANCE OF MASKS IN SHAKESPEARE’S GLOBE THEATRE </a:t>
            </a:r>
          </a:p>
        </p:txBody>
      </p:sp>
      <p:sp>
        <p:nvSpPr>
          <p:cNvPr id="3" name="Content Placeholder 2">
            <a:extLst>
              <a:ext uri="{FF2B5EF4-FFF2-40B4-BE49-F238E27FC236}">
                <a16:creationId xmlns:a16="http://schemas.microsoft.com/office/drawing/2014/main" id="{80333DA2-216F-4E1F-9CB1-B70288B6BB3C}"/>
              </a:ext>
            </a:extLst>
          </p:cNvPr>
          <p:cNvSpPr>
            <a:spLocks noGrp="1"/>
          </p:cNvSpPr>
          <p:nvPr>
            <p:ph idx="1"/>
          </p:nvPr>
        </p:nvSpPr>
        <p:spPr>
          <a:xfrm>
            <a:off x="208767" y="1853248"/>
            <a:ext cx="11774466" cy="4805082"/>
          </a:xfrm>
        </p:spPr>
        <p:txBody>
          <a:bodyPr>
            <a:noAutofit/>
          </a:bodyPr>
          <a:lstStyle/>
          <a:p>
            <a:r>
              <a:rPr lang="en-US" sz="2600" b="1" dirty="0">
                <a:latin typeface="Jokerman" panose="04090605060D06020702" pitchFamily="82" charset="0"/>
              </a:rPr>
              <a:t>Theatrical</a:t>
            </a:r>
            <a:r>
              <a:rPr lang="en-US" sz="2600" dirty="0">
                <a:latin typeface="Jokerman" panose="04090605060D06020702" pitchFamily="82" charset="0"/>
              </a:rPr>
              <a:t> uses. </a:t>
            </a:r>
            <a:r>
              <a:rPr lang="en-US" sz="2600" b="1" dirty="0">
                <a:latin typeface="Jokerman" panose="04090605060D06020702" pitchFamily="82" charset="0"/>
              </a:rPr>
              <a:t>Masks</a:t>
            </a:r>
            <a:r>
              <a:rPr lang="en-US" sz="2600" dirty="0">
                <a:latin typeface="Jokerman" panose="04090605060D06020702" pitchFamily="82" charset="0"/>
              </a:rPr>
              <a:t> have been used almost universally to represent characters in </a:t>
            </a:r>
            <a:r>
              <a:rPr lang="en-US" sz="2600" b="1" dirty="0">
                <a:latin typeface="Jokerman" panose="04090605060D06020702" pitchFamily="82" charset="0"/>
              </a:rPr>
              <a:t>theatrical</a:t>
            </a:r>
            <a:r>
              <a:rPr lang="en-US" sz="2600" dirty="0">
                <a:latin typeface="Jokerman" panose="04090605060D06020702" pitchFamily="82" charset="0"/>
              </a:rPr>
              <a:t> performances. </a:t>
            </a:r>
            <a:r>
              <a:rPr lang="en-US" sz="2600" b="1" dirty="0">
                <a:latin typeface="Jokerman" panose="04090605060D06020702" pitchFamily="82" charset="0"/>
              </a:rPr>
              <a:t>Theatrical</a:t>
            </a:r>
            <a:r>
              <a:rPr lang="en-US" sz="2600" dirty="0">
                <a:latin typeface="Jokerman" panose="04090605060D06020702" pitchFamily="82" charset="0"/>
              </a:rPr>
              <a:t> performances are a visual literature of a transient, momentary kind. It is most impressive because it can be seen as a reality; it expends itself by its very revelation</a:t>
            </a:r>
          </a:p>
          <a:p>
            <a:br>
              <a:rPr lang="en-US" sz="2600" dirty="0">
                <a:latin typeface="Jokerman" panose="04090605060D06020702" pitchFamily="82" charset="0"/>
              </a:rPr>
            </a:br>
            <a:r>
              <a:rPr lang="en-US" sz="2600" dirty="0">
                <a:latin typeface="Jokerman" panose="04090605060D06020702" pitchFamily="82" charset="0"/>
              </a:rPr>
              <a:t>The function of the </a:t>
            </a:r>
            <a:r>
              <a:rPr lang="en-US" sz="2600" b="1" dirty="0">
                <a:latin typeface="Jokerman" panose="04090605060D06020702" pitchFamily="82" charset="0"/>
              </a:rPr>
              <a:t>masks</a:t>
            </a:r>
            <a:r>
              <a:rPr lang="en-US" sz="2600" dirty="0">
                <a:latin typeface="Jokerman" panose="04090605060D06020702" pitchFamily="82" charset="0"/>
              </a:rPr>
              <a:t> may be magical or religious; they may appear in rites of passage or as a make-up for a form of </a:t>
            </a:r>
            <a:r>
              <a:rPr lang="en-US" sz="2600" b="1" dirty="0">
                <a:latin typeface="Jokerman" panose="04090605060D06020702" pitchFamily="82" charset="0"/>
              </a:rPr>
              <a:t>theatre</a:t>
            </a:r>
            <a:r>
              <a:rPr lang="en-US" sz="2600" dirty="0">
                <a:latin typeface="Jokerman" panose="04090605060D06020702" pitchFamily="82" charset="0"/>
              </a:rPr>
              <a:t>. Equally </a:t>
            </a:r>
            <a:r>
              <a:rPr lang="en-US" sz="2600" b="1" dirty="0">
                <a:latin typeface="Jokerman" panose="04090605060D06020702" pitchFamily="82" charset="0"/>
              </a:rPr>
              <a:t>masks</a:t>
            </a:r>
            <a:r>
              <a:rPr lang="en-US" sz="2600" dirty="0">
                <a:latin typeface="Jokerman" panose="04090605060D06020702" pitchFamily="82" charset="0"/>
              </a:rPr>
              <a:t> may disguise a penitent or preside over </a:t>
            </a:r>
            <a:r>
              <a:rPr lang="en-US" sz="2600" b="1" dirty="0">
                <a:latin typeface="Jokerman" panose="04090605060D06020702" pitchFamily="82" charset="0"/>
              </a:rPr>
              <a:t>important</a:t>
            </a:r>
            <a:r>
              <a:rPr lang="en-US" sz="2600" dirty="0">
                <a:latin typeface="Jokerman" panose="04090605060D06020702" pitchFamily="82" charset="0"/>
              </a:rPr>
              <a:t> ceremonies; they may help mediate with spirits, or offer a protective </a:t>
            </a:r>
            <a:r>
              <a:rPr lang="en-US" sz="2600" b="1" dirty="0">
                <a:latin typeface="Jokerman" panose="04090605060D06020702" pitchFamily="82" charset="0"/>
              </a:rPr>
              <a:t>role</a:t>
            </a:r>
            <a:r>
              <a:rPr lang="en-US" sz="2600" dirty="0">
                <a:latin typeface="Jokerman" panose="04090605060D06020702" pitchFamily="82" charset="0"/>
              </a:rPr>
              <a:t> to the society who </a:t>
            </a:r>
            <a:r>
              <a:rPr lang="en-US" sz="2600" dirty="0" err="1">
                <a:latin typeface="Jokerman" panose="04090605060D06020702" pitchFamily="82" charset="0"/>
              </a:rPr>
              <a:t>utilise</a:t>
            </a:r>
            <a:r>
              <a:rPr lang="en-US" sz="2600" dirty="0">
                <a:latin typeface="Jokerman" panose="04090605060D06020702" pitchFamily="82" charset="0"/>
              </a:rPr>
              <a:t> their powers.</a:t>
            </a:r>
          </a:p>
        </p:txBody>
      </p:sp>
      <p:pic>
        <p:nvPicPr>
          <p:cNvPr id="12" name="Audio 11">
            <a:hlinkClick r:id="" action="ppaction://media"/>
            <a:extLst>
              <a:ext uri="{FF2B5EF4-FFF2-40B4-BE49-F238E27FC236}">
                <a16:creationId xmlns:a16="http://schemas.microsoft.com/office/drawing/2014/main" id="{C82F878E-77EF-4AD5-AE7A-15623D0A6AC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43328402"/>
      </p:ext>
    </p:extLst>
  </p:cSld>
  <p:clrMapOvr>
    <a:masterClrMapping/>
  </p:clrMapOvr>
  <mc:AlternateContent xmlns:mc="http://schemas.openxmlformats.org/markup-compatibility/2006">
    <mc:Choice xmlns:p14="http://schemas.microsoft.com/office/powerpoint/2010/main" Requires="p14">
      <p:transition spd="slow" p14:dur="2000" advTm="40929"/>
    </mc:Choice>
    <mc:Fallback>
      <p:transition spd="slow" advTm="409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0F4AA-1DB3-43B0-A3B8-6D30A890A12C}"/>
              </a:ext>
            </a:extLst>
          </p:cNvPr>
          <p:cNvSpPr>
            <a:spLocks noGrp="1"/>
          </p:cNvSpPr>
          <p:nvPr>
            <p:ph type="title"/>
          </p:nvPr>
        </p:nvSpPr>
        <p:spPr>
          <a:xfrm>
            <a:off x="691147" y="790178"/>
            <a:ext cx="3367224" cy="1063100"/>
          </a:xfrm>
        </p:spPr>
        <p:txBody>
          <a:bodyPr>
            <a:normAutofit fontScale="90000"/>
          </a:bodyPr>
          <a:lstStyle/>
          <a:p>
            <a:r>
              <a:rPr lang="en-US" u="sng" dirty="0">
                <a:highlight>
                  <a:srgbClr val="FF0000"/>
                </a:highlight>
              </a:rPr>
              <a:t>SOME EXAMPLES</a:t>
            </a:r>
          </a:p>
        </p:txBody>
      </p:sp>
      <p:pic>
        <p:nvPicPr>
          <p:cNvPr id="8194" name="Picture 2" descr="Theater Masks - History and Types of Drama Masks">
            <a:extLst>
              <a:ext uri="{FF2B5EF4-FFF2-40B4-BE49-F238E27FC236}">
                <a16:creationId xmlns:a16="http://schemas.microsoft.com/office/drawing/2014/main" id="{855E7D23-DE91-4CAC-84A2-080081E233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15623" y="126610"/>
            <a:ext cx="3826412" cy="3453336"/>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Image result for IMPORTANCE OF MASKS IN THEATRES">
            <a:extLst>
              <a:ext uri="{FF2B5EF4-FFF2-40B4-BE49-F238E27FC236}">
                <a16:creationId xmlns:a16="http://schemas.microsoft.com/office/drawing/2014/main" id="{B4D72E30-2153-40B9-BDDF-50766AFCDC00}"/>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4503581" y="844062"/>
            <a:ext cx="3726020" cy="4682659"/>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Mask - Theatrical uses | Britannica">
            <a:extLst>
              <a:ext uri="{FF2B5EF4-FFF2-40B4-BE49-F238E27FC236}">
                <a16:creationId xmlns:a16="http://schemas.microsoft.com/office/drawing/2014/main" id="{4A5EE094-23B5-416A-BD7C-E357BBBAFAF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7982" y="3429000"/>
            <a:ext cx="4415427" cy="2938266"/>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C4C63004-9A95-477E-81C2-626D22DCE27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04330706"/>
      </p:ext>
    </p:extLst>
  </p:cSld>
  <p:clrMapOvr>
    <a:masterClrMapping/>
  </p:clrMapOvr>
  <mc:AlternateContent xmlns:mc="http://schemas.openxmlformats.org/markup-compatibility/2006">
    <mc:Choice xmlns:p14="http://schemas.microsoft.com/office/powerpoint/2010/main" Requires="p14">
      <p:transition spd="slow" p14:dur="2000" advTm="4550"/>
    </mc:Choice>
    <mc:Fallback>
      <p:transition spd="slow" advTm="45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otalTime>139</TotalTime>
  <Words>589</Words>
  <Application>Microsoft Office PowerPoint</Application>
  <PresentationFormat>Widescreen</PresentationFormat>
  <Paragraphs>23</Paragraphs>
  <Slides>12</Slides>
  <Notes>0</Notes>
  <HiddenSlides>0</HiddenSlides>
  <MMClips>12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Aharoni</vt:lpstr>
      <vt:lpstr>Algerian</vt:lpstr>
      <vt:lpstr>Arial</vt:lpstr>
      <vt:lpstr>Bernard MT Condensed</vt:lpstr>
      <vt:lpstr>Century Gothic</vt:lpstr>
      <vt:lpstr>Jokerman</vt:lpstr>
      <vt:lpstr>Wingdings 3</vt:lpstr>
      <vt:lpstr>Ion</vt:lpstr>
      <vt:lpstr>VIRTUAL TOUR OF SHAKESPEARE’S GLOBE THEATRE </vt:lpstr>
      <vt:lpstr>HISTORY OF SHAKESPEARE’S GLOBE THEATRE origin</vt:lpstr>
      <vt:lpstr>LOCATION OF SHAKESPEARE’S GLOBE THEATRE</vt:lpstr>
      <vt:lpstr>PowerPoint Presentation</vt:lpstr>
      <vt:lpstr>CAPACITY OF SHAKESPEARE’S GLOBE THEATRE </vt:lpstr>
      <vt:lpstr>ARCHITECTURE OF SHAKESPEARE’S GLOBE THETRE</vt:lpstr>
      <vt:lpstr>STAGECRAFT OF SHAKESPEARE’S GLOBE THEATRE </vt:lpstr>
      <vt:lpstr>IMPORTANCE OF MASKS IN SHAKESPEARE’S GLOBE THEATRE </vt:lpstr>
      <vt:lpstr>SOME EXAMPLES</vt:lpstr>
      <vt:lpstr>Relevance to Modern Day Theatre</vt:lpstr>
      <vt:lpstr>PowerPoint Presentation</vt:lpstr>
      <vt:lpstr>PRESENTED BY – DEVRAJ SHARMA  CLASS X-C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TOUR OF SHAKESPEARE’S GLOBE THEATRE</dc:title>
  <dc:creator>jitendra sharma  (HCL Financial Services), Gurgaon</dc:creator>
  <cp:lastModifiedBy>jitendra sharma  (HCL Financial Services), Gurgaon</cp:lastModifiedBy>
  <cp:revision>9</cp:revision>
  <dcterms:created xsi:type="dcterms:W3CDTF">2020-06-23T16:16:05Z</dcterms:created>
  <dcterms:modified xsi:type="dcterms:W3CDTF">2020-06-23T18:35:19Z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c6017fc8-0db4-4045-bf70-1c1136b37cad</vt:lpwstr>
  </property>
  <property fmtid="{D5CDD505-2E9C-101B-9397-08002B2CF9AE}" pid="3" name="HCL_Cla5s_D6">
    <vt:lpwstr>False</vt:lpwstr>
  </property>
  <property fmtid="{D5CDD505-2E9C-101B-9397-08002B2CF9AE}" pid="4" name="HCLClassification">
    <vt:lpwstr>HCL_Cla5s_P3rs0nalUs3</vt:lpwstr>
  </property>
</Properties>
</file>